
<file path=[Content_Types].xml><?xml version="1.0" encoding="utf-8"?>
<Types xmlns="http://schemas.openxmlformats.org/package/2006/content-types">
  <Override PartName="/docProps/core.xml" ContentType="application/vnd.openxmlformats-package.core-properties+xml"/>
  <Override PartName="/ppt/presentation.xml" ContentType="application/vnd.openxmlformats-officedocument.presentationml.presentation.main+xml"/>
  <Override PartName="/ppt/slides/slide1.xml" ContentType="application/vnd.openxmlformats-officedocument.presentationml.slide+xml"/>
  <Override PartName="/ppt/tags/tag202.xml" ContentType="application/vnd.openxmlformats-officedocument.presentationml.tags+xml"/>
  <Override PartName="/ppt/tags/tag201.xml" ContentType="application/vnd.openxmlformats-officedocument.presentationml.tags+xml"/>
  <Override PartName="/ppt/tags/tag200.xml" ContentType="application/vnd.openxmlformats-officedocument.presentationml.tags+xml"/>
  <Override PartName="/ppt/notesSlides/notesSlide1.xml" ContentType="application/vnd.openxmlformats-officedocument.presentationml.notesSlide+xml"/>
  <Override PartName="/ppt/notesMasters/notesMaster1.xml" ContentType="application/vnd.openxmlformats-officedocument.presentationml.notesMaster+xml"/>
  <Override PartName="/ppt/theme/theme10.xml" ContentType="application/vnd.openxmlformats-officedocument.theme+xml"/>
  <Override PartName="/ppt/slideLayouts/slideLayout5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Layouts/slideLayout8.xml" ContentType="application/vnd.openxmlformats-officedocument.presentationml.slideLayout+xml"/>
  <Override PartName="/ppt/tags/tag9.xml" ContentType="application/vnd.openxmlformats-officedocument.presentationml.tags+xml"/>
  <Override PartName="/ppt/tags/tag8.xml" ContentType="application/vnd.openxmlformats-officedocument.presentationml.tags+xml"/>
  <Override PartName="/ppt/slideLayouts/slideLayout13.xml" ContentType="application/vnd.openxmlformats-officedocument.presentationml.slideLayout+xml"/>
  <Override PartName="/ppt/slideLayouts/slideLayout18.xml" ContentType="application/vnd.openxmlformats-officedocument.presentationml.slideLayout+xml"/>
  <Override PartName="/ppt/tags/tag21.xml" ContentType="application/vnd.openxmlformats-officedocument.presentationml.tags+xml"/>
  <Override PartName="/ppt/tags/tag20.xml" ContentType="application/vnd.openxmlformats-officedocument.presentationml.tags+xml"/>
  <Override PartName="/ppt/slideLayouts/slideLayout3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7.xml" ContentType="application/vnd.openxmlformats-officedocument.presentationml.slideLayout+xml"/>
  <Override PartName="/ppt/tags/tag19.xml" ContentType="application/vnd.openxmlformats-officedocument.presentationml.tags+xml"/>
  <Override PartName="/ppt/tags/tag18.xml" ContentType="application/vnd.openxmlformats-officedocument.presentationml.tags+xml"/>
  <Override PartName="/ppt/tags/tag3.xml" ContentType="application/vnd.openxmlformats-officedocument.presentationml.tags+xml"/>
  <Override PartName="/ppt/slideLayouts/slideLayout2.xml" ContentType="application/vnd.openxmlformats-officedocument.presentationml.slideLayout+xml"/>
  <Override PartName="/ppt/slideLayouts/slideLayout16.xml" ContentType="application/vnd.openxmlformats-officedocument.presentationml.slideLayout+xml"/>
  <Override PartName="/ppt/tags/tag17.xml" ContentType="application/vnd.openxmlformats-officedocument.presentationml.tags+xml"/>
  <Override PartName="/ppt/tags/tag16.xml" ContentType="application/vnd.openxmlformats-officedocument.presentationml.tags+xml"/>
  <Override PartName="/ppt/slideLayouts/slideLayout20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6.xml" ContentType="application/vnd.openxmlformats-officedocument.presentationml.slideLayout+xml"/>
  <Override PartName="/ppt/tags/tag7.xml" ContentType="application/vnd.openxmlformats-officedocument.presentationml.tags+xml"/>
  <Override PartName="/ppt/tags/tag6.xml" ContentType="application/vnd.openxmlformats-officedocument.presentationml.tags+xml"/>
  <Override PartName="/ppt/slideLayouts/slideLayout11.xml" ContentType="application/vnd.openxmlformats-officedocument.presentationml.slideLayout+xml"/>
  <Override PartName="/ppt/tags/tag13.xml" ContentType="application/vnd.openxmlformats-officedocument.presentationml.tags+xml"/>
  <Override PartName="/ppt/tags/tag12.xml" ContentType="application/vnd.openxmlformats-officedocument.presentationml.tags+xml"/>
  <Override PartName="/ppt/tags/tag2.xml" ContentType="application/vnd.openxmlformats-officedocument.presentationml.tags+xml"/>
  <Override PartName="/ppt/slideLayouts/slideLayout15.xml" ContentType="application/vnd.openxmlformats-officedocument.presentationml.slideLayout+xml"/>
  <Override PartName="/ppt/theme/theme1.xml" ContentType="application/vnd.openxmlformats-officedocument.theme+xml"/>
  <Override PartName="/ppt/slideLayouts/slideLayout10.xml" ContentType="application/vnd.openxmlformats-officedocument.presentationml.slideLayout+xml"/>
  <Override PartName="/ppt/slideLayouts/slideLayout19.xml" ContentType="application/vnd.openxmlformats-officedocument.presentationml.slideLayout+xml"/>
  <Override PartName="/ppt/tags/tag23.xml" ContentType="application/vnd.openxmlformats-officedocument.presentationml.tags+xml"/>
  <Override PartName="/ppt/tags/tag22.xml" ContentType="application/vnd.openxmlformats-officedocument.presentationml.tags+xml"/>
  <Override PartName="/ppt/slideLayouts/slideLayout4.xml" ContentType="application/vnd.openxmlformats-officedocument.presentationml.slideLayout+xml"/>
  <Override PartName="/ppt/slideLayouts/slideLayout9.xml" ContentType="application/vnd.openxmlformats-officedocument.presentationml.slideLayout+xml"/>
  <Override PartName="/ppt/tags/tag11.xml" ContentType="application/vnd.openxmlformats-officedocument.presentationml.tags+xml"/>
  <Override PartName="/ppt/tags/tag10.xml" ContentType="application/vnd.openxmlformats-officedocument.presentationml.tags+xml"/>
  <Override PartName="/ppt/slideLayouts/slideLayout14.xml" ContentType="application/vnd.openxmlformats-officedocument.presentationml.slideLayout+xml"/>
  <Override PartName="/ppt/tags/tag15.xml" ContentType="application/vnd.openxmlformats-officedocument.presentationml.tags+xml"/>
  <Override PartName="/ppt/tags/tag14.xml" ContentType="application/vnd.openxmlformats-officedocument.presentationml.tags+xml"/>
  <Override PartName="/ppt/slideLayouts/slideLayout22.xml" ContentType="application/vnd.openxmlformats-officedocument.presentationml.slideLayout+xml"/>
  <Override PartName="/ppt/tags/tag5.xml" ContentType="application/vnd.openxmlformats-officedocument.presentationml.tags+xml"/>
  <Override PartName="/ppt/tags/tag4.xml" ContentType="application/vnd.openxmlformats-officedocument.presentationml.tags+xml"/>
  <Override PartName="/ppt/slides/slide2.xml" ContentType="application/vnd.openxmlformats-officedocument.presentationml.slide+xml"/>
  <Override PartName="/ppt/tags/tag205.xml" ContentType="application/vnd.openxmlformats-officedocument.presentationml.tags+xml"/>
  <Override PartName="/ppt/tags/tag204.xml" ContentType="application/vnd.openxmlformats-officedocument.presentationml.tags+xml"/>
  <Override PartName="/ppt/tags/tag203.xml" ContentType="application/vnd.openxmlformats-officedocument.presentationml.tags+xml"/>
  <Override PartName="/ppt/notesSlides/notesSlide2.xml" ContentType="application/vnd.openxmlformats-officedocument.presentationml.notesSlide+xml"/>
  <Override PartName="/ppt/slideMasters/slideMaster8.xml" ContentType="application/vnd.openxmlformats-officedocument.presentationml.slideMaster+xml"/>
  <Override PartName="/ppt/slideLayouts/slideLayout162.xml" ContentType="application/vnd.openxmlformats-officedocument.presentationml.slideLayout+xml"/>
  <Override PartName="/ppt/tags/tag163.xml" ContentType="application/vnd.openxmlformats-officedocument.presentationml.tags+xml"/>
  <Override PartName="/ppt/tags/tag162.xml" ContentType="application/vnd.openxmlformats-officedocument.presentationml.tags+xml"/>
  <Override PartName="/ppt/slideLayouts/slideLayout167.xml" ContentType="application/vnd.openxmlformats-officedocument.presentationml.slideLayout+xml"/>
  <Override PartName="/ppt/slideLayouts/slideLayout172.xml" ContentType="application/vnd.openxmlformats-officedocument.presentationml.slideLayout+xml"/>
  <Override PartName="/ppt/tags/tag175.xml" ContentType="application/vnd.openxmlformats-officedocument.presentationml.tags+xml"/>
  <Override PartName="/ppt/tags/tag174.xml" ContentType="application/vnd.openxmlformats-officedocument.presentationml.tags+xml"/>
  <Override PartName="/ppt/slideLayouts/slideLayout157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71.xml" ContentType="application/vnd.openxmlformats-officedocument.presentationml.slideLayout+xml"/>
  <Override PartName="/ppt/tags/tag173.xml" ContentType="application/vnd.openxmlformats-officedocument.presentationml.tags+xml"/>
  <Override PartName="/ppt/tags/tag172.xml" ContentType="application/vnd.openxmlformats-officedocument.presentationml.tags+xml"/>
  <Override PartName="/ppt/tags/tag157.xml" ContentType="application/vnd.openxmlformats-officedocument.presentationml.tags+xml"/>
  <Override PartName="/ppt/slideLayouts/slideLayout156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ags/tag171.xml" ContentType="application/vnd.openxmlformats-officedocument.presentationml.tags+xml"/>
  <Override PartName="/ppt/tags/tag170.xml" ContentType="application/vnd.openxmlformats-officedocument.presentationml.tags+xml"/>
  <Override PartName="/ppt/slideLayouts/slideLayout17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ags/tag161.xml" ContentType="application/vnd.openxmlformats-officedocument.presentationml.tags+xml"/>
  <Override PartName="/ppt/tags/tag160.xml" ContentType="application/vnd.openxmlformats-officedocument.presentationml.tags+xml"/>
  <Override PartName="/ppt/slideLayouts/slideLayout165.xml" ContentType="application/vnd.openxmlformats-officedocument.presentationml.slideLayout+xml"/>
  <Override PartName="/ppt/tags/tag167.xml" ContentType="application/vnd.openxmlformats-officedocument.presentationml.tags+xml"/>
  <Override PartName="/ppt/tags/tag166.xml" ContentType="application/vnd.openxmlformats-officedocument.presentationml.tags+xml"/>
  <Override PartName="/ppt/tags/tag156.xml" ContentType="application/vnd.openxmlformats-officedocument.presentationml.tags+xml"/>
  <Override PartName="/ppt/slideLayouts/slideLayout159.xml" ContentType="application/vnd.openxmlformats-officedocument.presentationml.slideLayout+xml"/>
  <Override PartName="/ppt/tags/tag159.xml" ContentType="application/vnd.openxmlformats-officedocument.presentationml.tags+xml"/>
  <Override PartName="/ppt/tags/tag158.xml" ContentType="application/vnd.openxmlformats-officedocument.presentationml.tags+xml"/>
  <Override PartName="/ppt/slideLayouts/slideLayout169.xml" ContentType="application/vnd.openxmlformats-officedocument.presentationml.slideLayout+xml"/>
  <Override PartName="/ppt/theme/theme8.xml" ContentType="application/vnd.openxmlformats-officedocument.theme+xml"/>
  <Override PartName="/ppt/slideLayouts/slideLayout164.xml" ContentType="application/vnd.openxmlformats-officedocument.presentationml.slideLayout+xml"/>
  <Override PartName="/ppt/slideLayouts/slideLayout173.xml" ContentType="application/vnd.openxmlformats-officedocument.presentationml.slideLayout+xml"/>
  <Override PartName="/ppt/tags/tag177.xml" ContentType="application/vnd.openxmlformats-officedocument.presentationml.tags+xml"/>
  <Override PartName="/ppt/tags/tag176.xml" ContentType="application/vnd.openxmlformats-officedocument.presentationml.tags+xml"/>
  <Override PartName="/ppt/slideLayouts/slideLayout158.xml" ContentType="application/vnd.openxmlformats-officedocument.presentationml.slideLayout+xml"/>
  <Override PartName="/ppt/slideLayouts/slideLayout163.xml" ContentType="application/vnd.openxmlformats-officedocument.presentationml.slideLayout+xml"/>
  <Override PartName="/ppt/tags/tag165.xml" ContentType="application/vnd.openxmlformats-officedocument.presentationml.tags+xml"/>
  <Override PartName="/ppt/tags/tag164.xml" ContentType="application/vnd.openxmlformats-officedocument.presentationml.tags+xml"/>
  <Override PartName="/ppt/slideLayouts/slideLayout168.xml" ContentType="application/vnd.openxmlformats-officedocument.presentationml.slideLayout+xml"/>
  <Override PartName="/ppt/tags/tag169.xml" ContentType="application/vnd.openxmlformats-officedocument.presentationml.tags+xml"/>
  <Override PartName="/ppt/tags/tag168.xml" ContentType="application/vnd.openxmlformats-officedocument.presentationml.tags+xml"/>
  <Override PartName="/ppt/slideLayouts/slideLayout176.xml" ContentType="application/vnd.openxmlformats-officedocument.presentationml.slideLayout+xml"/>
  <Override PartName="/ppt/handoutMasters/handoutMaster1.xml" ContentType="application/vnd.openxmlformats-officedocument.presentationml.handoutMaster+xml"/>
  <Override PartName="/ppt/theme/theme11.xml" ContentType="application/vnd.openxmlformats-officedocument.theme+xml"/>
  <Override PartName="/ppt/tableStyles.xml" ContentType="application/vnd.openxmlformats-officedocument.presentationml.tableStyles+xml"/>
  <Override PartName="/ppt/slideMasters/slideMaster3.xml" ContentType="application/vnd.openxmlformats-officedocument.presentationml.slideMaster+xml"/>
  <Override PartName="/ppt/slideLayouts/slideLayout52.xml" ContentType="application/vnd.openxmlformats-officedocument.presentationml.slideLayout+xml"/>
  <Override PartName="/ppt/tags/tag53.xml" ContentType="application/vnd.openxmlformats-officedocument.presentationml.tags+xml"/>
  <Override PartName="/ppt/tags/tag52.xml" ContentType="application/vnd.openxmlformats-officedocument.presentationml.tags+xml"/>
  <Override PartName="/ppt/slideLayouts/slideLayout57.xml" ContentType="application/vnd.openxmlformats-officedocument.presentationml.slideLayout+xml"/>
  <Override PartName="/ppt/slideLayouts/slideLayout62.xml" ContentType="application/vnd.openxmlformats-officedocument.presentationml.slideLayout+xml"/>
  <Override PartName="/ppt/tags/tag65.xml" ContentType="application/vnd.openxmlformats-officedocument.presentationml.tags+xml"/>
  <Override PartName="/ppt/tags/tag64.xml" ContentType="application/vnd.openxmlformats-officedocument.presentationml.tags+xml"/>
  <Override PartName="/ppt/slideLayouts/slideLayout47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61.xml" ContentType="application/vnd.openxmlformats-officedocument.presentationml.slideLayout+xml"/>
  <Override PartName="/ppt/tags/tag63.xml" ContentType="application/vnd.openxmlformats-officedocument.presentationml.tags+xml"/>
  <Override PartName="/ppt/tags/tag62.xml" ContentType="application/vnd.openxmlformats-officedocument.presentationml.tags+xml"/>
  <Override PartName="/ppt/tags/tag47.xml" ContentType="application/vnd.openxmlformats-officedocument.presentationml.tags+xml"/>
  <Override PartName="/ppt/slideLayouts/slideLayout46.xml" ContentType="application/vnd.openxmlformats-officedocument.presentationml.slideLayout+xml"/>
  <Override PartName="/ppt/slideLayouts/slideLayout60.xml" ContentType="application/vnd.openxmlformats-officedocument.presentationml.slideLayout+xml"/>
  <Override PartName="/ppt/tags/tag61.xml" ContentType="application/vnd.openxmlformats-officedocument.presentationml.tags+xml"/>
  <Override PartName="/ppt/tags/tag60.xml" ContentType="application/vnd.openxmlformats-officedocument.presentationml.tags+xml"/>
  <Override PartName="/ppt/slideLayouts/slideLayout6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50.xml" ContentType="application/vnd.openxmlformats-officedocument.presentationml.slideLayout+xml"/>
  <Override PartName="/ppt/tags/tag51.xml" ContentType="application/vnd.openxmlformats-officedocument.presentationml.tags+xml"/>
  <Override PartName="/ppt/tags/tag50.xml" ContentType="application/vnd.openxmlformats-officedocument.presentationml.tags+xml"/>
  <Override PartName="/ppt/slideLayouts/slideLayout55.xml" ContentType="application/vnd.openxmlformats-officedocument.presentationml.slideLayout+xml"/>
  <Override PartName="/ppt/tags/tag57.xml" ContentType="application/vnd.openxmlformats-officedocument.presentationml.tags+xml"/>
  <Override PartName="/ppt/tags/tag56.xml" ContentType="application/vnd.openxmlformats-officedocument.presentationml.tags+xml"/>
  <Override PartName="/ppt/tags/tag46.xml" ContentType="application/vnd.openxmlformats-officedocument.presentationml.tags+xml"/>
  <Override PartName="/ppt/slideLayouts/slideLayout49.xml" ContentType="application/vnd.openxmlformats-officedocument.presentationml.slideLayout+xml"/>
  <Override PartName="/ppt/tags/tag49.xml" ContentType="application/vnd.openxmlformats-officedocument.presentationml.tags+xml"/>
  <Override PartName="/ppt/tags/tag48.xml" ContentType="application/vnd.openxmlformats-officedocument.presentationml.tags+xml"/>
  <Override PartName="/ppt/slideLayouts/slideLayout59.xml" ContentType="application/vnd.openxmlformats-officedocument.presentationml.slideLayout+xml"/>
  <Override PartName="/ppt/theme/theme3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63.xml" ContentType="application/vnd.openxmlformats-officedocument.presentationml.slideLayout+xml"/>
  <Override PartName="/ppt/tags/tag67.xml" ContentType="application/vnd.openxmlformats-officedocument.presentationml.tags+xml"/>
  <Override PartName="/ppt/tags/tag66.xml" ContentType="application/vnd.openxmlformats-officedocument.presentationml.tags+xml"/>
  <Override PartName="/ppt/slideLayouts/slideLayout48.xml" ContentType="application/vnd.openxmlformats-officedocument.presentationml.slideLayout+xml"/>
  <Override PartName="/ppt/slideLayouts/slideLayout53.xml" ContentType="application/vnd.openxmlformats-officedocument.presentationml.slideLayout+xml"/>
  <Override PartName="/ppt/tags/tag55.xml" ContentType="application/vnd.openxmlformats-officedocument.presentationml.tags+xml"/>
  <Override PartName="/ppt/tags/tag54.xml" ContentType="application/vnd.openxmlformats-officedocument.presentationml.tags+xml"/>
  <Override PartName="/ppt/slideLayouts/slideLayout58.xml" ContentType="application/vnd.openxmlformats-officedocument.presentationml.slideLayout+xml"/>
  <Override PartName="/ppt/tags/tag59.xml" ContentType="application/vnd.openxmlformats-officedocument.presentationml.tags+xml"/>
  <Override PartName="/ppt/tags/tag58.xml" ContentType="application/vnd.openxmlformats-officedocument.presentationml.tags+xml"/>
  <Override PartName="/ppt/slideLayouts/slideLayout66.xml" ContentType="application/vnd.openxmlformats-officedocument.presentationml.slideLayout+xml"/>
  <Override PartName="/ppt/slideMasters/slideMaster7.xml" ContentType="application/vnd.openxmlformats-officedocument.presentationml.slideMaster+xml"/>
  <Override PartName="/ppt/slideLayouts/slideLayout140.xml" ContentType="application/vnd.openxmlformats-officedocument.presentationml.slideLayout+xml"/>
  <Override PartName="/ppt/tags/tag141.xml" ContentType="application/vnd.openxmlformats-officedocument.presentationml.tags+xml"/>
  <Override PartName="/ppt/tags/tag140.xml" ContentType="application/vnd.openxmlformats-officedocument.presentationml.tags+xml"/>
  <Override PartName="/ppt/slideLayouts/slideLayout145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ags/tag153.xml" ContentType="application/vnd.openxmlformats-officedocument.presentationml.tags+xml"/>
  <Override PartName="/ppt/tags/tag152.xml" ContentType="application/vnd.openxmlformats-officedocument.presentationml.tags+xml"/>
  <Override PartName="/ppt/slideLayouts/slideLayout135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9.xml" ContentType="application/vnd.openxmlformats-officedocument.presentationml.slideLayout+xml"/>
  <Override PartName="/ppt/tags/tag151.xml" ContentType="application/vnd.openxmlformats-officedocument.presentationml.tags+xml"/>
  <Override PartName="/ppt/tags/tag150.xml" ContentType="application/vnd.openxmlformats-officedocument.presentationml.tags+xml"/>
  <Override PartName="/ppt/tags/tag135.xml" ContentType="application/vnd.openxmlformats-officedocument.presentationml.tags+xml"/>
  <Override PartName="/ppt/slideLayouts/slideLayout134.xml" ContentType="application/vnd.openxmlformats-officedocument.presentationml.slideLayout+xml"/>
  <Override PartName="/ppt/slideLayouts/slideLayout148.xml" ContentType="application/vnd.openxmlformats-officedocument.presentationml.slideLayout+xml"/>
  <Override PartName="/ppt/tags/tag149.xml" ContentType="application/vnd.openxmlformats-officedocument.presentationml.tags+xml"/>
  <Override PartName="/ppt/tags/tag148.xml" ContentType="application/vnd.openxmlformats-officedocument.presentationml.tags+xml"/>
  <Override PartName="/ppt/slideLayouts/slideLayout15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ags/tag139.xml" ContentType="application/vnd.openxmlformats-officedocument.presentationml.tags+xml"/>
  <Override PartName="/ppt/tags/tag138.xml" ContentType="application/vnd.openxmlformats-officedocument.presentationml.tags+xml"/>
  <Override PartName="/ppt/slideLayouts/slideLayout143.xml" ContentType="application/vnd.openxmlformats-officedocument.presentationml.slideLayout+xml"/>
  <Override PartName="/ppt/tags/tag145.xml" ContentType="application/vnd.openxmlformats-officedocument.presentationml.tags+xml"/>
  <Override PartName="/ppt/tags/tag144.xml" ContentType="application/vnd.openxmlformats-officedocument.presentationml.tags+xml"/>
  <Override PartName="/ppt/tags/tag134.xml" ContentType="application/vnd.openxmlformats-officedocument.presentationml.tags+xml"/>
  <Override PartName="/ppt/slideLayouts/slideLayout137.xml" ContentType="application/vnd.openxmlformats-officedocument.presentationml.slideLayout+xml"/>
  <Override PartName="/ppt/tags/tag137.xml" ContentType="application/vnd.openxmlformats-officedocument.presentationml.tags+xml"/>
  <Override PartName="/ppt/tags/tag136.xml" ContentType="application/vnd.openxmlformats-officedocument.presentationml.tags+xml"/>
  <Override PartName="/ppt/slideLayouts/slideLayout147.xml" ContentType="application/vnd.openxmlformats-officedocument.presentationml.slideLayout+xml"/>
  <Override PartName="/ppt/theme/theme7.xml" ContentType="application/vnd.openxmlformats-officedocument.theme+xml"/>
  <Override PartName="/ppt/slideLayouts/slideLayout142.xml" ContentType="application/vnd.openxmlformats-officedocument.presentationml.slideLayout+xml"/>
  <Override PartName="/ppt/slideLayouts/slideLayout151.xml" ContentType="application/vnd.openxmlformats-officedocument.presentationml.slideLayout+xml"/>
  <Override PartName="/ppt/tags/tag155.xml" ContentType="application/vnd.openxmlformats-officedocument.presentationml.tags+xml"/>
  <Override PartName="/ppt/tags/tag154.xml" ContentType="application/vnd.openxmlformats-officedocument.presentationml.tags+xml"/>
  <Override PartName="/ppt/slideLayouts/slideLayout136.xml" ContentType="application/vnd.openxmlformats-officedocument.presentationml.slideLayout+xml"/>
  <Override PartName="/ppt/slideLayouts/slideLayout141.xml" ContentType="application/vnd.openxmlformats-officedocument.presentationml.slideLayout+xml"/>
  <Override PartName="/ppt/tags/tag143.xml" ContentType="application/vnd.openxmlformats-officedocument.presentationml.tags+xml"/>
  <Override PartName="/ppt/tags/tag142.xml" ContentType="application/vnd.openxmlformats-officedocument.presentationml.tags+xml"/>
  <Override PartName="/ppt/slideLayouts/slideLayout146.xml" ContentType="application/vnd.openxmlformats-officedocument.presentationml.slideLayout+xml"/>
  <Override PartName="/ppt/tags/tag147.xml" ContentType="application/vnd.openxmlformats-officedocument.presentationml.tags+xml"/>
  <Override PartName="/ppt/tags/tag146.xml" ContentType="application/vnd.openxmlformats-officedocument.presentationml.tags+xml"/>
  <Override PartName="/ppt/slideLayouts/slideLayout154.xml" ContentType="application/vnd.openxmlformats-officedocument.presentationml.slideLayout+xml"/>
  <Override PartName="/ppt/slideMasters/slideMaster2.xml" ContentType="application/vnd.openxmlformats-officedocument.presentationml.slideMaster+xml"/>
  <Override PartName="/ppt/slideLayouts/slideLayout30.xml" ContentType="application/vnd.openxmlformats-officedocument.presentationml.slideLayout+xml"/>
  <Override PartName="/ppt/tags/tag31.xml" ContentType="application/vnd.openxmlformats-officedocument.presentationml.tags+xml"/>
  <Override PartName="/ppt/tags/tag30.xml" ContentType="application/vnd.openxmlformats-officedocument.presentationml.tags+xml"/>
  <Override PartName="/ppt/slideLayouts/slideLayout35.xml" ContentType="application/vnd.openxmlformats-officedocument.presentationml.slideLayout+xml"/>
  <Override PartName="/ppt/slideLayouts/slideLayout40.xml" ContentType="application/vnd.openxmlformats-officedocument.presentationml.slideLayout+xml"/>
  <Override PartName="/ppt/tags/tag43.xml" ContentType="application/vnd.openxmlformats-officedocument.presentationml.tags+xml"/>
  <Override PartName="/ppt/tags/tag42.xml" ContentType="application/vnd.openxmlformats-officedocument.presentationml.tags+xml"/>
  <Override PartName="/ppt/slideLayouts/slideLayout25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9.xml" ContentType="application/vnd.openxmlformats-officedocument.presentationml.slideLayout+xml"/>
  <Override PartName="/ppt/tags/tag41.xml" ContentType="application/vnd.openxmlformats-officedocument.presentationml.tags+xml"/>
  <Override PartName="/ppt/tags/tag40.xml" ContentType="application/vnd.openxmlformats-officedocument.presentationml.tags+xml"/>
  <Override PartName="/ppt/tags/tag25.xml" ContentType="application/vnd.openxmlformats-officedocument.presentationml.tags+xml"/>
  <Override PartName="/ppt/slideLayouts/slideLayout24.xml" ContentType="application/vnd.openxmlformats-officedocument.presentationml.slideLayout+xml"/>
  <Override PartName="/ppt/slideLayouts/slideLayout38.xml" ContentType="application/vnd.openxmlformats-officedocument.presentationml.slideLayout+xml"/>
  <Override PartName="/ppt/tags/tag39.xml" ContentType="application/vnd.openxmlformats-officedocument.presentationml.tags+xml"/>
  <Override PartName="/ppt/tags/tag38.xml" ContentType="application/vnd.openxmlformats-officedocument.presentationml.tags+xml"/>
  <Override PartName="/ppt/slideLayouts/slideLayout4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8.xml" ContentType="application/vnd.openxmlformats-officedocument.presentationml.slideLayout+xml"/>
  <Override PartName="/ppt/tags/tag29.xml" ContentType="application/vnd.openxmlformats-officedocument.presentationml.tags+xml"/>
  <Override PartName="/ppt/tags/tag28.xml" ContentType="application/vnd.openxmlformats-officedocument.presentationml.tags+xml"/>
  <Override PartName="/ppt/slideLayouts/slideLayout33.xml" ContentType="application/vnd.openxmlformats-officedocument.presentationml.slideLayout+xml"/>
  <Override PartName="/ppt/tags/tag35.xml" ContentType="application/vnd.openxmlformats-officedocument.presentationml.tags+xml"/>
  <Override PartName="/ppt/tags/tag34.xml" ContentType="application/vnd.openxmlformats-officedocument.presentationml.tags+xml"/>
  <Override PartName="/ppt/tags/tag24.xml" ContentType="application/vnd.openxmlformats-officedocument.presentationml.tags+xml"/>
  <Override PartName="/ppt/slideLayouts/slideLayout27.xml" ContentType="application/vnd.openxmlformats-officedocument.presentationml.slideLayout+xml"/>
  <Override PartName="/ppt/tags/tag27.xml" ContentType="application/vnd.openxmlformats-officedocument.presentationml.tags+xml"/>
  <Override PartName="/ppt/tags/tag26.xml" ContentType="application/vnd.openxmlformats-officedocument.presentationml.tags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41.xml" ContentType="application/vnd.openxmlformats-officedocument.presentationml.slideLayout+xml"/>
  <Override PartName="/ppt/tags/tag45.xml" ContentType="application/vnd.openxmlformats-officedocument.presentationml.tags+xml"/>
  <Override PartName="/ppt/tags/tag44.xml" ContentType="application/vnd.openxmlformats-officedocument.presentationml.tags+xml"/>
  <Override PartName="/ppt/slideLayouts/slideLayout26.xml" ContentType="application/vnd.openxmlformats-officedocument.presentationml.slideLayout+xml"/>
  <Override PartName="/ppt/slideLayouts/slideLayout31.xml" ContentType="application/vnd.openxmlformats-officedocument.presentationml.slideLayout+xml"/>
  <Override PartName="/ppt/tags/tag33.xml" ContentType="application/vnd.openxmlformats-officedocument.presentationml.tags+xml"/>
  <Override PartName="/ppt/tags/tag32.xml" ContentType="application/vnd.openxmlformats-officedocument.presentationml.tags+xml"/>
  <Override PartName="/ppt/slideLayouts/slideLayout36.xml" ContentType="application/vnd.openxmlformats-officedocument.presentationml.slideLayout+xml"/>
  <Override PartName="/ppt/tags/tag37.xml" ContentType="application/vnd.openxmlformats-officedocument.presentationml.tags+xml"/>
  <Override PartName="/ppt/tags/tag36.xml" ContentType="application/vnd.openxmlformats-officedocument.presentationml.tags+xml"/>
  <Override PartName="/ppt/slideLayouts/slideLayout44.xml" ContentType="application/vnd.openxmlformats-officedocument.presentationml.slideLayout+xml"/>
  <Override PartName="/ppt/viewProps.xml" ContentType="application/vnd.openxmlformats-officedocument.presentationml.viewProps+xml"/>
  <Override PartName="/ppt/slideMasters/slideMaster6.xml" ContentType="application/vnd.openxmlformats-officedocument.presentationml.slideMaster+xml"/>
  <Override PartName="/ppt/slideLayouts/slideLayout118.xml" ContentType="application/vnd.openxmlformats-officedocument.presentationml.slideLayout+xml"/>
  <Override PartName="/ppt/tags/tag119.xml" ContentType="application/vnd.openxmlformats-officedocument.presentationml.tags+xml"/>
  <Override PartName="/ppt/tags/tag118.xml" ContentType="application/vnd.openxmlformats-officedocument.presentationml.tags+xml"/>
  <Override PartName="/ppt/slideLayouts/slideLayout123.xml" ContentType="application/vnd.openxmlformats-officedocument.presentationml.slideLayout+xml"/>
  <Override PartName="/ppt/slideLayouts/slideLayout128.xml" ContentType="application/vnd.openxmlformats-officedocument.presentationml.slideLayout+xml"/>
  <Override PartName="/ppt/tags/tag131.xml" ContentType="application/vnd.openxmlformats-officedocument.presentationml.tags+xml"/>
  <Override PartName="/ppt/tags/tag130.xml" ContentType="application/vnd.openxmlformats-officedocument.presentationml.tags+xml"/>
  <Override PartName="/ppt/slideLayouts/slideLayout113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ags/tag129.xml" ContentType="application/vnd.openxmlformats-officedocument.presentationml.tags+xml"/>
  <Override PartName="/ppt/tags/tag128.xml" ContentType="application/vnd.openxmlformats-officedocument.presentationml.tags+xml"/>
  <Override PartName="/ppt/tags/tag113.xml" ContentType="application/vnd.openxmlformats-officedocument.presentationml.tags+xml"/>
  <Override PartName="/ppt/slideLayouts/slideLayout112.xml" ContentType="application/vnd.openxmlformats-officedocument.presentationml.slideLayout+xml"/>
  <Override PartName="/ppt/slideLayouts/slideLayout126.xml" ContentType="application/vnd.openxmlformats-officedocument.presentationml.slideLayout+xml"/>
  <Override PartName="/ppt/tags/tag127.xml" ContentType="application/vnd.openxmlformats-officedocument.presentationml.tags+xml"/>
  <Override PartName="/ppt/tags/tag126.xml" ContentType="application/vnd.openxmlformats-officedocument.presentationml.tags+xml"/>
  <Override PartName="/ppt/slideLayouts/slideLayout13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ags/tag117.xml" ContentType="application/vnd.openxmlformats-officedocument.presentationml.tags+xml"/>
  <Override PartName="/ppt/tags/tag116.xml" ContentType="application/vnd.openxmlformats-officedocument.presentationml.tags+xml"/>
  <Override PartName="/ppt/slideLayouts/slideLayout121.xml" ContentType="application/vnd.openxmlformats-officedocument.presentationml.slideLayout+xml"/>
  <Override PartName="/ppt/tags/tag123.xml" ContentType="application/vnd.openxmlformats-officedocument.presentationml.tags+xml"/>
  <Override PartName="/ppt/tags/tag122.xml" ContentType="application/vnd.openxmlformats-officedocument.presentationml.tags+xml"/>
  <Override PartName="/ppt/tags/tag112.xml" ContentType="application/vnd.openxmlformats-officedocument.presentationml.tags+xml"/>
  <Override PartName="/ppt/slideLayouts/slideLayout115.xml" ContentType="application/vnd.openxmlformats-officedocument.presentationml.slideLayout+xml"/>
  <Override PartName="/ppt/tags/tag115.xml" ContentType="application/vnd.openxmlformats-officedocument.presentationml.tags+xml"/>
  <Override PartName="/ppt/tags/tag114.xml" ContentType="application/vnd.openxmlformats-officedocument.presentationml.tags+xml"/>
  <Override PartName="/ppt/slideLayouts/slideLayout125.xml" ContentType="application/vnd.openxmlformats-officedocument.presentationml.slideLayout+xml"/>
  <Override PartName="/ppt/theme/theme6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9.xml" ContentType="application/vnd.openxmlformats-officedocument.presentationml.slideLayout+xml"/>
  <Override PartName="/ppt/tags/tag133.xml" ContentType="application/vnd.openxmlformats-officedocument.presentationml.tags+xml"/>
  <Override PartName="/ppt/tags/tag132.xml" ContentType="application/vnd.openxmlformats-officedocument.presentationml.tags+xml"/>
  <Override PartName="/ppt/slideLayouts/slideLayout114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ags/tag121.xml" ContentType="application/vnd.openxmlformats-officedocument.presentationml.tags+xml"/>
  <Override PartName="/ppt/tags/tag120.xml" ContentType="application/vnd.openxmlformats-officedocument.presentationml.tags+xml"/>
  <Override PartName="/ppt/slideLayouts/slideLayout124.xml" ContentType="application/vnd.openxmlformats-officedocument.presentationml.slideLayout+xml"/>
  <Override PartName="/ppt/tags/tag125.xml" ContentType="application/vnd.openxmlformats-officedocument.presentationml.tags+xml"/>
  <Override PartName="/ppt/tags/tag124.xml" ContentType="application/vnd.openxmlformats-officedocument.presentationml.tags+xml"/>
  <Override PartName="/ppt/slideLayouts/slideLayout132.xml" ContentType="application/vnd.openxmlformats-officedocument.presentationml.slideLayout+xml"/>
  <Override PartName="/ppt/slideMasters/slideMaster5.xml" ContentType="application/vnd.openxmlformats-officedocument.presentationml.slideMaster+xml"/>
  <Override PartName="/ppt/slideLayouts/slideLayout96.xml" ContentType="application/vnd.openxmlformats-officedocument.presentationml.slideLayout+xml"/>
  <Override PartName="/ppt/tags/tag97.xml" ContentType="application/vnd.openxmlformats-officedocument.presentationml.tags+xml"/>
  <Override PartName="/ppt/tags/tag96.xml" ContentType="application/vnd.openxmlformats-officedocument.presentationml.tags+xml"/>
  <Override PartName="/ppt/slideLayouts/slideLayout101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ags/tag109.xml" ContentType="application/vnd.openxmlformats-officedocument.presentationml.tags+xml"/>
  <Override PartName="/ppt/tags/tag108.xml" ContentType="application/vnd.openxmlformats-officedocument.presentationml.tags+xml"/>
  <Override PartName="/ppt/slideLayouts/slideLayout91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ags/tag107.xml" ContentType="application/vnd.openxmlformats-officedocument.presentationml.tags+xml"/>
  <Override PartName="/ppt/tags/tag106.xml" ContentType="application/vnd.openxmlformats-officedocument.presentationml.tags+xml"/>
  <Override PartName="/ppt/tags/tag91.xml" ContentType="application/vnd.openxmlformats-officedocument.presentationml.tags+xml"/>
  <Override PartName="/ppt/slideLayouts/slideLayout90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ags/tag105.xml" ContentType="application/vnd.openxmlformats-officedocument.presentationml.tags+xml"/>
  <Override PartName="/ppt/tags/tag104.xml" ContentType="application/vnd.openxmlformats-officedocument.presentationml.tags+xml"/>
  <Override PartName="/ppt/slideLayouts/slideLayout10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4.xml" ContentType="application/vnd.openxmlformats-officedocument.presentationml.slideLayout+xml"/>
  <Override PartName="/ppt/tags/tag95.xml" ContentType="application/vnd.openxmlformats-officedocument.presentationml.tags+xml"/>
  <Override PartName="/ppt/tags/tag94.xml" ContentType="application/vnd.openxmlformats-officedocument.presentationml.tags+xml"/>
  <Override PartName="/ppt/slideLayouts/slideLayout99.xml" ContentType="application/vnd.openxmlformats-officedocument.presentationml.slideLayout+xml"/>
  <Override PartName="/ppt/tags/tag101.xml" ContentType="application/vnd.openxmlformats-officedocument.presentationml.tags+xml"/>
  <Override PartName="/ppt/tags/tag100.xml" ContentType="application/vnd.openxmlformats-officedocument.presentationml.tags+xml"/>
  <Override PartName="/ppt/tags/tag90.xml" ContentType="application/vnd.openxmlformats-officedocument.presentationml.tags+xml"/>
  <Override PartName="/ppt/slideLayouts/slideLayout93.xml" ContentType="application/vnd.openxmlformats-officedocument.presentationml.slideLayout+xml"/>
  <Override PartName="/ppt/tags/tag93.xml" ContentType="application/vnd.openxmlformats-officedocument.presentationml.tags+xml"/>
  <Override PartName="/ppt/tags/tag92.xml" ContentType="application/vnd.openxmlformats-officedocument.presentationml.tags+xml"/>
  <Override PartName="/ppt/slideLayouts/slideLayout103.xml" ContentType="application/vnd.openxmlformats-officedocument.presentationml.slideLayout+xml"/>
  <Override PartName="/ppt/theme/theme5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ags/tag111.xml" ContentType="application/vnd.openxmlformats-officedocument.presentationml.tags+xml"/>
  <Override PartName="/ppt/tags/tag110.xml" ContentType="application/vnd.openxmlformats-officedocument.presentationml.tags+xml"/>
  <Override PartName="/ppt/slideLayouts/slideLayout92.xml" ContentType="application/vnd.openxmlformats-officedocument.presentationml.slideLayout+xml"/>
  <Override PartName="/ppt/slideLayouts/slideLayout97.xml" ContentType="application/vnd.openxmlformats-officedocument.presentationml.slideLayout+xml"/>
  <Override PartName="/ppt/tags/tag99.xml" ContentType="application/vnd.openxmlformats-officedocument.presentationml.tags+xml"/>
  <Override PartName="/ppt/tags/tag98.xml" ContentType="application/vnd.openxmlformats-officedocument.presentationml.tags+xml"/>
  <Override PartName="/ppt/slideLayouts/slideLayout102.xml" ContentType="application/vnd.openxmlformats-officedocument.presentationml.slideLayout+xml"/>
  <Override PartName="/ppt/tags/tag103.xml" ContentType="application/vnd.openxmlformats-officedocument.presentationml.tags+xml"/>
  <Override PartName="/ppt/tags/tag102.xml" ContentType="application/vnd.openxmlformats-officedocument.presentationml.tags+xml"/>
  <Override PartName="/ppt/slideLayouts/slideLayout110.xml" ContentType="application/vnd.openxmlformats-officedocument.presentationml.slideLayout+xml"/>
  <Override PartName="/ppt/presProps.xml" ContentType="application/vnd.openxmlformats-officedocument.presentationml.presProps+xml"/>
  <Override PartName="/ppt/slideMasters/slideMaster4.xml" ContentType="application/vnd.openxmlformats-officedocument.presentationml.slideMaster+xml"/>
  <Override PartName="/ppt/slideLayouts/slideLayout74.xml" ContentType="application/vnd.openxmlformats-officedocument.presentationml.slideLayout+xml"/>
  <Override PartName="/ppt/tags/tag75.xml" ContentType="application/vnd.openxmlformats-officedocument.presentationml.tags+xml"/>
  <Override PartName="/ppt/tags/tag74.xml" ContentType="application/vnd.openxmlformats-officedocument.presentationml.tags+xml"/>
  <Override PartName="/ppt/slideLayouts/slideLayout79.xml" ContentType="application/vnd.openxmlformats-officedocument.presentationml.slideLayout+xml"/>
  <Override PartName="/ppt/slideLayouts/slideLayout84.xml" ContentType="application/vnd.openxmlformats-officedocument.presentationml.slideLayout+xml"/>
  <Override PartName="/ppt/tags/tag87.xml" ContentType="application/vnd.openxmlformats-officedocument.presentationml.tags+xml"/>
  <Override PartName="/ppt/tags/tag86.xml" ContentType="application/vnd.openxmlformats-officedocument.presentationml.tags+xml"/>
  <Override PartName="/ppt/slideLayouts/slideLayout69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83.xml" ContentType="application/vnd.openxmlformats-officedocument.presentationml.slideLayout+xml"/>
  <Override PartName="/ppt/tags/tag85.xml" ContentType="application/vnd.openxmlformats-officedocument.presentationml.tags+xml"/>
  <Override PartName="/ppt/tags/tag84.xml" ContentType="application/vnd.openxmlformats-officedocument.presentationml.tags+xml"/>
  <Override PartName="/ppt/tags/tag69.xml" ContentType="application/vnd.openxmlformats-officedocument.presentationml.tags+xml"/>
  <Override PartName="/ppt/slideLayouts/slideLayout68.xml" ContentType="application/vnd.openxmlformats-officedocument.presentationml.slideLayout+xml"/>
  <Override PartName="/ppt/slideLayouts/slideLayout82.xml" ContentType="application/vnd.openxmlformats-officedocument.presentationml.slideLayout+xml"/>
  <Override PartName="/ppt/tags/tag83.xml" ContentType="application/vnd.openxmlformats-officedocument.presentationml.tags+xml"/>
  <Override PartName="/ppt/tags/tag82.xml" ContentType="application/vnd.openxmlformats-officedocument.presentationml.tags+xml"/>
  <Override PartName="/ppt/slideLayouts/slideLayout8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72.xml" ContentType="application/vnd.openxmlformats-officedocument.presentationml.slideLayout+xml"/>
  <Override PartName="/ppt/tags/tag73.xml" ContentType="application/vnd.openxmlformats-officedocument.presentationml.tags+xml"/>
  <Override PartName="/ppt/tags/tag72.xml" ContentType="application/vnd.openxmlformats-officedocument.presentationml.tags+xml"/>
  <Override PartName="/ppt/slideLayouts/slideLayout77.xml" ContentType="application/vnd.openxmlformats-officedocument.presentationml.slideLayout+xml"/>
  <Override PartName="/ppt/tags/tag79.xml" ContentType="application/vnd.openxmlformats-officedocument.presentationml.tags+xml"/>
  <Override PartName="/ppt/tags/tag78.xml" ContentType="application/vnd.openxmlformats-officedocument.presentationml.tags+xml"/>
  <Override PartName="/ppt/tags/tag68.xml" ContentType="application/vnd.openxmlformats-officedocument.presentationml.tags+xml"/>
  <Override PartName="/ppt/slideLayouts/slideLayout71.xml" ContentType="application/vnd.openxmlformats-officedocument.presentationml.slideLayout+xml"/>
  <Override PartName="/ppt/tags/tag71.xml" ContentType="application/vnd.openxmlformats-officedocument.presentationml.tags+xml"/>
  <Override PartName="/ppt/tags/tag70.xml" ContentType="application/vnd.openxmlformats-officedocument.presentationml.tags+xml"/>
  <Override PartName="/ppt/slideLayouts/slideLayout81.xml" ContentType="application/vnd.openxmlformats-officedocument.presentationml.slideLayout+xml"/>
  <Override PartName="/ppt/theme/theme4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85.xml" ContentType="application/vnd.openxmlformats-officedocument.presentationml.slideLayout+xml"/>
  <Override PartName="/ppt/tags/tag89.xml" ContentType="application/vnd.openxmlformats-officedocument.presentationml.tags+xml"/>
  <Override PartName="/ppt/tags/tag88.xml" ContentType="application/vnd.openxmlformats-officedocument.presentationml.tags+xml"/>
  <Override PartName="/ppt/slideLayouts/slideLayout70.xml" ContentType="application/vnd.openxmlformats-officedocument.presentationml.slideLayout+xml"/>
  <Override PartName="/ppt/slideLayouts/slideLayout75.xml" ContentType="application/vnd.openxmlformats-officedocument.presentationml.slideLayout+xml"/>
  <Override PartName="/ppt/tags/tag77.xml" ContentType="application/vnd.openxmlformats-officedocument.presentationml.tags+xml"/>
  <Override PartName="/ppt/tags/tag76.xml" ContentType="application/vnd.openxmlformats-officedocument.presentationml.tags+xml"/>
  <Override PartName="/ppt/slideLayouts/slideLayout80.xml" ContentType="application/vnd.openxmlformats-officedocument.presentationml.slideLayout+xml"/>
  <Override PartName="/ppt/tags/tag81.xml" ContentType="application/vnd.openxmlformats-officedocument.presentationml.tags+xml"/>
  <Override PartName="/ppt/tags/tag80.xml" ContentType="application/vnd.openxmlformats-officedocument.presentationml.tags+xml"/>
  <Override PartName="/ppt/slideLayouts/slideLayout88.xml" ContentType="application/vnd.openxmlformats-officedocument.presentationml.slideLayout+xml"/>
  <Override PartName="/ppt/slideMasters/slideMaster9.xml" ContentType="application/vnd.openxmlformats-officedocument.presentationml.slideMaster+xml"/>
  <Override PartName="/ppt/slideLayouts/slideLayout184.xml" ContentType="application/vnd.openxmlformats-officedocument.presentationml.slideLayout+xml"/>
  <Override PartName="/ppt/tags/tag185.xml" ContentType="application/vnd.openxmlformats-officedocument.presentationml.tags+xml"/>
  <Override PartName="/ppt/tags/tag184.xml" ContentType="application/vnd.openxmlformats-officedocument.presentationml.tags+xml"/>
  <Override PartName="/ppt/slideLayouts/slideLayout189.xml" ContentType="application/vnd.openxmlformats-officedocument.presentationml.slideLayout+xml"/>
  <Override PartName="/ppt/slideLayouts/slideLayout194.xml" ContentType="application/vnd.openxmlformats-officedocument.presentationml.slideLayout+xml"/>
  <Override PartName="/ppt/tags/tag197.xml" ContentType="application/vnd.openxmlformats-officedocument.presentationml.tags+xml"/>
  <Override PartName="/ppt/tags/tag196.xml" ContentType="application/vnd.openxmlformats-officedocument.presentationml.tags+xml"/>
  <Override PartName="/ppt/slideLayouts/slideLayout179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93.xml" ContentType="application/vnd.openxmlformats-officedocument.presentationml.slideLayout+xml"/>
  <Override PartName="/ppt/tags/tag195.xml" ContentType="application/vnd.openxmlformats-officedocument.presentationml.tags+xml"/>
  <Override PartName="/ppt/tags/tag194.xml" ContentType="application/vnd.openxmlformats-officedocument.presentationml.tags+xml"/>
  <Override PartName="/ppt/tags/tag179.xml" ContentType="application/vnd.openxmlformats-officedocument.presentationml.tags+xml"/>
  <Override PartName="/ppt/slideLayouts/slideLayout178.xml" ContentType="application/vnd.openxmlformats-officedocument.presentationml.slideLayout+xml"/>
  <Override PartName="/ppt/slideLayouts/slideLayout192.xml" ContentType="application/vnd.openxmlformats-officedocument.presentationml.slideLayout+xml"/>
  <Override PartName="/ppt/tags/tag193.xml" ContentType="application/vnd.openxmlformats-officedocument.presentationml.tags+xml"/>
  <Override PartName="/ppt/tags/tag192.xml" ContentType="application/vnd.openxmlformats-officedocument.presentationml.tags+xml"/>
  <Override PartName="/ppt/slideLayouts/slideLayout19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82.xml" ContentType="application/vnd.openxmlformats-officedocument.presentationml.slideLayout+xml"/>
  <Override PartName="/ppt/tags/tag183.xml" ContentType="application/vnd.openxmlformats-officedocument.presentationml.tags+xml"/>
  <Override PartName="/ppt/tags/tag182.xml" ContentType="application/vnd.openxmlformats-officedocument.presentationml.tags+xml"/>
  <Override PartName="/ppt/slideLayouts/slideLayout187.xml" ContentType="application/vnd.openxmlformats-officedocument.presentationml.slideLayout+xml"/>
  <Override PartName="/ppt/tags/tag189.xml" ContentType="application/vnd.openxmlformats-officedocument.presentationml.tags+xml"/>
  <Override PartName="/ppt/tags/tag188.xml" ContentType="application/vnd.openxmlformats-officedocument.presentationml.tags+xml"/>
  <Override PartName="/ppt/tags/tag178.xml" ContentType="application/vnd.openxmlformats-officedocument.presentationml.tags+xml"/>
  <Override PartName="/ppt/slideLayouts/slideLayout181.xml" ContentType="application/vnd.openxmlformats-officedocument.presentationml.slideLayout+xml"/>
  <Override PartName="/ppt/tags/tag181.xml" ContentType="application/vnd.openxmlformats-officedocument.presentationml.tags+xml"/>
  <Override PartName="/ppt/tags/tag180.xml" ContentType="application/vnd.openxmlformats-officedocument.presentationml.tags+xml"/>
  <Override PartName="/ppt/slideLayouts/slideLayout191.xml" ContentType="application/vnd.openxmlformats-officedocument.presentationml.slideLayout+xml"/>
  <Override PartName="/ppt/theme/theme9.xml" ContentType="application/vnd.openxmlformats-officedocument.theme+xml"/>
  <Override PartName="/ppt/slideLayouts/slideLayout186.xml" ContentType="application/vnd.openxmlformats-officedocument.presentationml.slideLayout+xml"/>
  <Override PartName="/ppt/slideLayouts/slideLayout195.xml" ContentType="application/vnd.openxmlformats-officedocument.presentationml.slideLayout+xml"/>
  <Override PartName="/ppt/tags/tag199.xml" ContentType="application/vnd.openxmlformats-officedocument.presentationml.tags+xml"/>
  <Override PartName="/ppt/tags/tag198.xml" ContentType="application/vnd.openxmlformats-officedocument.presentationml.tags+xml"/>
  <Override PartName="/ppt/slideLayouts/slideLayout180.xml" ContentType="application/vnd.openxmlformats-officedocument.presentationml.slideLayout+xml"/>
  <Override PartName="/ppt/slideLayouts/slideLayout185.xml" ContentType="application/vnd.openxmlformats-officedocument.presentationml.slideLayout+xml"/>
  <Override PartName="/ppt/tags/tag187.xml" ContentType="application/vnd.openxmlformats-officedocument.presentationml.tags+xml"/>
  <Override PartName="/ppt/tags/tag186.xml" ContentType="application/vnd.openxmlformats-officedocument.presentationml.tags+xml"/>
  <Override PartName="/ppt/slideLayouts/slideLayout190.xml" ContentType="application/vnd.openxmlformats-officedocument.presentationml.slideLayout+xml"/>
  <Override PartName="/ppt/tags/tag191.xml" ContentType="application/vnd.openxmlformats-officedocument.presentationml.tags+xml"/>
  <Override PartName="/ppt/tags/tag190.xml" ContentType="application/vnd.openxmlformats-officedocument.presentationml.tags+xml"/>
  <Override PartName="/ppt/slideLayouts/slideLayout198.xml" ContentType="application/vnd.openxmlformats-officedocument.presentationml.slideLayout+xml"/>
  <Override PartName="/ppt/tags/tag1.xml" ContentType="application/vnd.openxmlformats-officedocument.presentationml.tags+xml"/>
  <Override PartName="/docProps/app.xml" ContentType="application/vnd.openxmlformats-officedocument.extended-properties+xml"/>
  <Default Extension="jpeg" ContentType="image/jpeg"/>
  <Default Extension="rels" ContentType="application/vnd.openxmlformats-package.relationships+xml"/>
  <Default Extension="xml" ContentType="application/xml"/>
</Types>
</file>

<file path=_rels/.rels>&#65279;<?xml version="1.0" encoding="UTF-8" standalone="yes"?>
<Relationships xmlns="http://schemas.openxmlformats.org/package/2006/relationships">
  <Relationship Id="rId3" Type="http://schemas.openxmlformats.org/package/2006/relationships/metadata/core-properties" Target="docProps/core.xml" />
  <Relationship Id="rId2" Type="http://schemas.openxmlformats.org/package/2006/relationships/metadata/thumbnail" Target="docProps/thumbnail.jpeg" />
  <Relationship Id="rId1" Type="http://schemas.openxmlformats.org/officeDocument/2006/relationships/officeDocument" Target="ppt/presentation.xml" />
  <Relationship Id="rId4" Type="http://schemas.openxmlformats.org/officeDocument/2006/relationships/extended-properties" Target="docProps/app.xml" />
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0" r:id="rId1"/>
    <p:sldMasterId id="2147483795" r:id="rId2"/>
    <p:sldMasterId id="2147483818" r:id="rId3"/>
    <p:sldMasterId id="2147483841" r:id="rId4"/>
    <p:sldMasterId id="2147483864" r:id="rId5"/>
    <p:sldMasterId id="2147483887" r:id="rId6"/>
    <p:sldMasterId id="2147483922" r:id="rId7"/>
    <p:sldMasterId id="2147483945" r:id="rId8"/>
    <p:sldMasterId id="2147483968" r:id="rId9"/>
  </p:sldMasterIdLst>
  <p:notesMasterIdLst>
    <p:notesMasterId r:id="rId12"/>
  </p:notesMasterIdLst>
  <p:handoutMasterIdLst>
    <p:handoutMasterId r:id="rId13"/>
  </p:handoutMasterIdLst>
  <p:sldIdLst>
    <p:sldId id="283" r:id="rId10"/>
    <p:sldId id="284" r:id="rId11"/>
  </p:sldIdLst>
  <p:sldSz cx="9144000" cy="6858000" type="screen4x3"/>
  <p:notesSz cx="6797675" cy="9928225"/>
  <p:custDataLst>
    <p:tags r:id="rId14"/>
  </p:custDataLst>
  <p:defaultTextStyle>
    <a:defPPr>
      <a:defRPr lang="en-GB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Georgia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Georgia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Georgia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Georgia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Georgia" pitchFamily="18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Georgia" pitchFamily="18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Georgia" pitchFamily="18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Georgia" pitchFamily="18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Georgia" pitchFamily="18" charset="0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2F67A37C-F21C-4E37-B908-33A8CAAF8F95}">
          <p14:sldIdLst>
            <p14:sldId id="283"/>
            <p14:sldId id="284"/>
          </p14:sldIdLst>
        </p14:section>
      </p14:section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6B9F1F"/>
    <a:srgbClr val="EE8012"/>
    <a:srgbClr val="C4690E"/>
    <a:srgbClr val="F79507"/>
    <a:srgbClr val="FFDD00"/>
    <a:srgbClr val="BDBDB6"/>
    <a:srgbClr val="A6B0C9"/>
    <a:srgbClr val="9898BC"/>
    <a:srgbClr val="8EB9E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183" autoAdjust="0"/>
    <p:restoredTop sz="94624" autoAdjust="0"/>
  </p:normalViewPr>
  <p:slideViewPr>
    <p:cSldViewPr showGuides="1">
      <p:cViewPr varScale="1">
        <p:scale>
          <a:sx n="132" d="100"/>
          <a:sy n="132" d="100"/>
        </p:scale>
        <p:origin x="-600" y="-7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howGuides="1">
      <p:cViewPr varScale="1">
        <p:scale>
          <a:sx n="96" d="100"/>
          <a:sy n="96" d="100"/>
        </p:scale>
        <p:origin x="-3504" y="-102"/>
      </p:cViewPr>
      <p:guideLst>
        <p:guide orient="horz" pos="3127"/>
        <p:guide pos="2141"/>
      </p:guideLst>
    </p:cSldViewPr>
  </p:notesViewPr>
  <p:gridSpacing cx="72008" cy="72008"/>
</p:viewPr>
</file>

<file path=ppt/_rels/presentation.xml.rels>&#65279;<?xml version="1.0" encoding="UTF-8" standalone="yes"?>
<Relationships xmlns="http://schemas.openxmlformats.org/package/2006/relationships">
  <Relationship Id="rId10" Type="http://schemas.openxmlformats.org/officeDocument/2006/relationships/slide" Target="slides/slide1.xml" />
  <Relationship Id="rId11" Type="http://schemas.openxmlformats.org/officeDocument/2006/relationships/slide" Target="slides/slide2.xml" />
  <Relationship Id="rId8" Type="http://schemas.openxmlformats.org/officeDocument/2006/relationships/slideMaster" Target="slideMasters/slideMaster8.xml" />
  <Relationship Id="rId13" Type="http://schemas.openxmlformats.org/officeDocument/2006/relationships/handoutMaster" Target="handoutMasters/handoutMaster1.xml" />
  <Relationship Id="rId18" Type="http://schemas.openxmlformats.org/officeDocument/2006/relationships/tableStyles" Target="tableStyles.xml" />
  <Relationship Id="rId3" Type="http://schemas.openxmlformats.org/officeDocument/2006/relationships/slideMaster" Target="slideMasters/slideMaster3.xml" />
  <Relationship Id="rId7" Type="http://schemas.openxmlformats.org/officeDocument/2006/relationships/slideMaster" Target="slideMasters/slideMaster7.xml" />
  <Relationship Id="rId12" Type="http://schemas.openxmlformats.org/officeDocument/2006/relationships/notesMaster" Target="notesMasters/notesMaster1.xml" />
  <Relationship Id="rId17" Type="http://schemas.openxmlformats.org/officeDocument/2006/relationships/theme" Target="theme/theme1.xml" />
  <Relationship Id="rId2" Type="http://schemas.openxmlformats.org/officeDocument/2006/relationships/slideMaster" Target="slideMasters/slideMaster2.xml" />
  <Relationship Id="rId16" Type="http://schemas.openxmlformats.org/officeDocument/2006/relationships/viewProps" Target="viewProps.xml" />
  <Relationship Id="rId1" Type="http://schemas.openxmlformats.org/officeDocument/2006/relationships/slideMaster" Target="slideMasters/slideMaster1.xml" />
  <Relationship Id="rId6" Type="http://schemas.openxmlformats.org/officeDocument/2006/relationships/slideMaster" Target="slideMasters/slideMaster6.xml" />
  <Relationship Id="rId5" Type="http://schemas.openxmlformats.org/officeDocument/2006/relationships/slideMaster" Target="slideMasters/slideMaster5.xml" />
  <Relationship Id="rId15" Type="http://schemas.openxmlformats.org/officeDocument/2006/relationships/presProps" Target="presProps.xml" />
  <Relationship Id="rId4" Type="http://schemas.openxmlformats.org/officeDocument/2006/relationships/slideMaster" Target="slideMasters/slideMaster4.xml" />
  <Relationship Id="rId9" Type="http://schemas.openxmlformats.org/officeDocument/2006/relationships/slideMaster" Target="slideMasters/slideMaster9.xml" />
  <Relationship Id="rId14" Type="http://schemas.openxmlformats.org/officeDocument/2006/relationships/tags" Target="tags/tag1.xml" />
</Relationships>
</file>

<file path=ppt/handoutMasters/_rels/handoutMaster1.xml.rels>&#65279;<?xml version="1.0" encoding="UTF-8" standalone="yes"?>
<Relationships xmlns="http://schemas.openxmlformats.org/package/2006/relationships">
  <Relationship Id="rId1" Type="http://schemas.openxmlformats.org/officeDocument/2006/relationships/theme" Target="../theme/theme11.xml" />
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5659" cy="4964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>
              <a:defRPr sz="1300"/>
            </a:lvl1pPr>
          </a:lstStyle>
          <a:p>
            <a:endParaRPr lang="en-GB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50444" y="0"/>
            <a:ext cx="2945659" cy="4964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endParaRPr lang="en-GB"/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430091"/>
            <a:ext cx="2945659" cy="4964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>
              <a:defRPr sz="1300"/>
            </a:lvl1pPr>
          </a:lstStyle>
          <a:p>
            <a:endParaRPr lang="en-GB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50444" y="9430091"/>
            <a:ext cx="2945659" cy="4964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fld id="{E3380007-2045-4275-97B2-950A5D9A8E5A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195280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&#65279;<?xml version="1.0" encoding="UTF-8" standalone="yes"?>
<Relationships xmlns="http://schemas.openxmlformats.org/package/2006/relationships">
  <Relationship Id="rId1" Type="http://schemas.openxmlformats.org/officeDocument/2006/relationships/theme" Target="../theme/theme10.xml" />
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45659" cy="4964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>
              <a:defRPr sz="1300"/>
            </a:lvl1pPr>
          </a:lstStyle>
          <a:p>
            <a:endParaRPr lang="en-GB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50444" y="0"/>
            <a:ext cx="2945659" cy="4964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endParaRPr lang="en-GB"/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15988" y="744538"/>
            <a:ext cx="4965700" cy="37242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9768" y="4715907"/>
            <a:ext cx="5438140" cy="44677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text styles</a:t>
            </a:r>
          </a:p>
          <a:p>
            <a:pPr lvl="1"/>
            <a:r>
              <a:rPr lang="en-GB" smtClean="0"/>
              <a:t>Second level</a:t>
            </a:r>
          </a:p>
          <a:p>
            <a:pPr lvl="2"/>
            <a:r>
              <a:rPr lang="en-GB" smtClean="0"/>
              <a:t>Third level</a:t>
            </a:r>
          </a:p>
          <a:p>
            <a:pPr lvl="3"/>
            <a:r>
              <a:rPr lang="en-GB" smtClean="0"/>
              <a:t>Fourth level</a:t>
            </a:r>
          </a:p>
          <a:p>
            <a:pPr lvl="4"/>
            <a:r>
              <a:rPr lang="en-GB" smtClean="0"/>
              <a:t>Fifth level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430091"/>
            <a:ext cx="2945659" cy="4964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>
              <a:defRPr sz="1300"/>
            </a:lvl1pPr>
          </a:lstStyle>
          <a:p>
            <a:endParaRPr lang="en-GB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50444" y="9430091"/>
            <a:ext cx="2945659" cy="4964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/>
            </a:lvl1pPr>
          </a:lstStyle>
          <a:p>
            <a:fld id="{208BA160-6ED6-4733-954A-58330B856D94}" type="slidenum">
              <a:rPr lang="en-GB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369863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Georgia" pitchFamily="18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Georgia" pitchFamily="18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Georgia" pitchFamily="18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Georgia" pitchFamily="18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Georgia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&#65279;<?xml version="1.0" encoding="UTF-8" standalone="yes"?>
<Relationships xmlns="http://schemas.openxmlformats.org/package/2006/relationships">
  <Relationship Id="rId2" Type="http://schemas.openxmlformats.org/officeDocument/2006/relationships/slide" Target="../slides/slide1.xml" />
  <Relationship Id="rId1" Type="http://schemas.openxmlformats.org/officeDocument/2006/relationships/notesMaster" Target="../notesMasters/notesMaster1.xml" />
</Relationships>
</file>

<file path=ppt/notesSlides/_rels/notesSlide2.xml.rels>&#65279;<?xml version="1.0" encoding="UTF-8" standalone="yes"?>
<Relationships xmlns="http://schemas.openxmlformats.org/package/2006/relationships">
  <Relationship Id="rId2" Type="http://schemas.openxmlformats.org/officeDocument/2006/relationships/slide" Target="../slides/slide2.xml" />
  <Relationship Id="rId1" Type="http://schemas.openxmlformats.org/officeDocument/2006/relationships/notesMaster" Target="../notesMasters/notesMaster1.xml" />
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4819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endParaRPr lang="en-GB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584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endParaRPr lang="en-US" altLang="en-US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endParaRPr lang="en-GB"/>
          </a:p>
        </p:txBody>
      </p:sp>
    </p:spTree>
  </p:cSld>
  <p:clrMapOvr>
    <a:masterClrMapping/>
  </p:clrMapOvr>
</p:notes>
</file>

<file path=ppt/slideLayouts/_rels/slideLayout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10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100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10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102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103.xml" />
  <Relationship Id="rId1" Type="http://schemas.openxmlformats.org/officeDocument/2006/relationships/tags" Target="../tags/tag102.xml" />
</Relationships>
</file>

<file path=ppt/slideLayouts/_rels/slideLayout10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104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105.xml" />
  <Relationship Id="rId1" Type="http://schemas.openxmlformats.org/officeDocument/2006/relationships/tags" Target="../tags/tag104.xml" />
</Relationships>
</file>

<file path=ppt/slideLayouts/_rels/slideLayout105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107.xml" />
  <Relationship Id="rId1" Type="http://schemas.openxmlformats.org/officeDocument/2006/relationships/tags" Target="../tags/tag106.xml" />
</Relationships>
</file>

<file path=ppt/slideLayouts/_rels/slideLayout106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109.xml" />
  <Relationship Id="rId1" Type="http://schemas.openxmlformats.org/officeDocument/2006/relationships/tags" Target="../tags/tag108.xml" />
</Relationships>
</file>

<file path=ppt/slideLayouts/_rels/slideLayout107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111.xml" />
  <Relationship Id="rId1" Type="http://schemas.openxmlformats.org/officeDocument/2006/relationships/tags" Target="../tags/tag110.xml" />
</Relationships>
</file>

<file path=ppt/slideLayouts/_rels/slideLayout10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10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1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13.xml" />
  <Relationship Id="rId1" Type="http://schemas.openxmlformats.org/officeDocument/2006/relationships/tags" Target="../tags/tag12.xml" />
</Relationships>
</file>

<file path=ppt/slideLayouts/_rels/slideLayout110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11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1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1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1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15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15.xml" />
  <Relationship Id="rId1" Type="http://schemas.openxmlformats.org/officeDocument/2006/relationships/tags" Target="../tags/tag114.xml" />
</Relationships>
</file>

<file path=ppt/slideLayouts/_rels/slideLayout116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17.xml" />
  <Relationship Id="rId1" Type="http://schemas.openxmlformats.org/officeDocument/2006/relationships/tags" Target="../tags/tag116.xml" />
</Relationships>
</file>

<file path=ppt/slideLayouts/_rels/slideLayout11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1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19.xml" />
  <Relationship Id="rId1" Type="http://schemas.openxmlformats.org/officeDocument/2006/relationships/tags" Target="../tags/tag118.xml" />
</Relationships>
</file>

<file path=ppt/slideLayouts/_rels/slideLayout119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21.xml" />
  <Relationship Id="rId1" Type="http://schemas.openxmlformats.org/officeDocument/2006/relationships/tags" Target="../tags/tag120.xml" />
</Relationships>
</file>

<file path=ppt/slideLayouts/_rels/slideLayout1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120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2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23.xml" />
  <Relationship Id="rId1" Type="http://schemas.openxmlformats.org/officeDocument/2006/relationships/tags" Target="../tags/tag122.xml" />
</Relationships>
</file>

<file path=ppt/slideLayouts/_rels/slideLayout12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2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24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25.xml" />
  <Relationship Id="rId1" Type="http://schemas.openxmlformats.org/officeDocument/2006/relationships/tags" Target="../tags/tag124.xml" />
</Relationships>
</file>

<file path=ppt/slideLayouts/_rels/slideLayout12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26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27.xml" />
  <Relationship Id="rId1" Type="http://schemas.openxmlformats.org/officeDocument/2006/relationships/tags" Target="../tags/tag126.xml" />
</Relationships>
</file>

<file path=ppt/slideLayouts/_rels/slideLayout127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29.xml" />
  <Relationship Id="rId1" Type="http://schemas.openxmlformats.org/officeDocument/2006/relationships/tags" Target="../tags/tag128.xml" />
</Relationships>
</file>

<file path=ppt/slideLayouts/_rels/slideLayout12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31.xml" />
  <Relationship Id="rId1" Type="http://schemas.openxmlformats.org/officeDocument/2006/relationships/tags" Target="../tags/tag130.xml" />
</Relationships>
</file>

<file path=ppt/slideLayouts/_rels/slideLayout129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6.xml" />
  <Relationship Id="rId2" Type="http://schemas.openxmlformats.org/officeDocument/2006/relationships/tags" Target="../tags/tag133.xml" />
  <Relationship Id="rId1" Type="http://schemas.openxmlformats.org/officeDocument/2006/relationships/tags" Target="../tags/tag132.xml" />
</Relationships>
</file>

<file path=ppt/slideLayouts/_rels/slideLayout1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130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3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3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6.xml" />
</Relationships>
</file>

<file path=ppt/slideLayouts/_rels/slideLayout13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3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3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3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37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37.xml" />
  <Relationship Id="rId1" Type="http://schemas.openxmlformats.org/officeDocument/2006/relationships/tags" Target="../tags/tag136.xml" />
</Relationships>
</file>

<file path=ppt/slideLayouts/_rels/slideLayout13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39.xml" />
  <Relationship Id="rId1" Type="http://schemas.openxmlformats.org/officeDocument/2006/relationships/tags" Target="../tags/tag138.xml" />
</Relationships>
</file>

<file path=ppt/slideLayouts/_rels/slideLayout13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4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15.xml" />
  <Relationship Id="rId1" Type="http://schemas.openxmlformats.org/officeDocument/2006/relationships/tags" Target="../tags/tag14.xml" />
</Relationships>
</file>

<file path=ppt/slideLayouts/_rels/slideLayout14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41.xml" />
  <Relationship Id="rId1" Type="http://schemas.openxmlformats.org/officeDocument/2006/relationships/tags" Target="../tags/tag140.xml" />
</Relationships>
</file>

<file path=ppt/slideLayouts/_rels/slideLayout14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43.xml" />
  <Relationship Id="rId1" Type="http://schemas.openxmlformats.org/officeDocument/2006/relationships/tags" Target="../tags/tag142.xml" />
</Relationships>
</file>

<file path=ppt/slideLayouts/_rels/slideLayout14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43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45.xml" />
  <Relationship Id="rId1" Type="http://schemas.openxmlformats.org/officeDocument/2006/relationships/tags" Target="../tags/tag144.xml" />
</Relationships>
</file>

<file path=ppt/slideLayouts/_rels/slideLayout14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4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46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47.xml" />
  <Relationship Id="rId1" Type="http://schemas.openxmlformats.org/officeDocument/2006/relationships/tags" Target="../tags/tag146.xml" />
</Relationships>
</file>

<file path=ppt/slideLayouts/_rels/slideLayout14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4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49.xml" />
  <Relationship Id="rId1" Type="http://schemas.openxmlformats.org/officeDocument/2006/relationships/tags" Target="../tags/tag148.xml" />
</Relationships>
</file>

<file path=ppt/slideLayouts/_rels/slideLayout149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51.xml" />
  <Relationship Id="rId1" Type="http://schemas.openxmlformats.org/officeDocument/2006/relationships/tags" Target="../tags/tag150.xml" />
</Relationships>
</file>

<file path=ppt/slideLayouts/_rels/slideLayout1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15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53.xml" />
  <Relationship Id="rId1" Type="http://schemas.openxmlformats.org/officeDocument/2006/relationships/tags" Target="../tags/tag152.xml" />
</Relationships>
</file>

<file path=ppt/slideLayouts/_rels/slideLayout15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7.xml" />
  <Relationship Id="rId2" Type="http://schemas.openxmlformats.org/officeDocument/2006/relationships/tags" Target="../tags/tag155.xml" />
  <Relationship Id="rId1" Type="http://schemas.openxmlformats.org/officeDocument/2006/relationships/tags" Target="../tags/tag154.xml" />
</Relationships>
</file>

<file path=ppt/slideLayouts/_rels/slideLayout15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5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5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7.xml" />
</Relationships>
</file>

<file path=ppt/slideLayouts/_rels/slideLayout15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5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5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5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59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59.xml" />
  <Relationship Id="rId1" Type="http://schemas.openxmlformats.org/officeDocument/2006/relationships/tags" Target="../tags/tag158.xml" />
</Relationships>
</file>

<file path=ppt/slideLayouts/_rels/slideLayout16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17.xml" />
  <Relationship Id="rId1" Type="http://schemas.openxmlformats.org/officeDocument/2006/relationships/tags" Target="../tags/tag16.xml" />
</Relationships>
</file>

<file path=ppt/slideLayouts/_rels/slideLayout16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61.xml" />
  <Relationship Id="rId1" Type="http://schemas.openxmlformats.org/officeDocument/2006/relationships/tags" Target="../tags/tag160.xml" />
</Relationships>
</file>

<file path=ppt/slideLayouts/_rels/slideLayout16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62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63.xml" />
  <Relationship Id="rId1" Type="http://schemas.openxmlformats.org/officeDocument/2006/relationships/tags" Target="../tags/tag162.xml" />
</Relationships>
</file>

<file path=ppt/slideLayouts/_rels/slideLayout163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65.xml" />
  <Relationship Id="rId1" Type="http://schemas.openxmlformats.org/officeDocument/2006/relationships/tags" Target="../tags/tag164.xml" />
</Relationships>
</file>

<file path=ppt/slideLayouts/_rels/slideLayout16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65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67.xml" />
  <Relationship Id="rId1" Type="http://schemas.openxmlformats.org/officeDocument/2006/relationships/tags" Target="../tags/tag166.xml" />
</Relationships>
</file>

<file path=ppt/slideLayouts/_rels/slideLayout16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6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6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69.xml" />
  <Relationship Id="rId1" Type="http://schemas.openxmlformats.org/officeDocument/2006/relationships/tags" Target="../tags/tag168.xml" />
</Relationships>
</file>

<file path=ppt/slideLayouts/_rels/slideLayout16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7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19.xml" />
  <Relationship Id="rId1" Type="http://schemas.openxmlformats.org/officeDocument/2006/relationships/tags" Target="../tags/tag18.xml" />
</Relationships>
</file>

<file path=ppt/slideLayouts/_rels/slideLayout17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71.xml" />
  <Relationship Id="rId1" Type="http://schemas.openxmlformats.org/officeDocument/2006/relationships/tags" Target="../tags/tag170.xml" />
</Relationships>
</file>

<file path=ppt/slideLayouts/_rels/slideLayout17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73.xml" />
  <Relationship Id="rId1" Type="http://schemas.openxmlformats.org/officeDocument/2006/relationships/tags" Target="../tags/tag172.xml" />
</Relationships>
</file>

<file path=ppt/slideLayouts/_rels/slideLayout172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75.xml" />
  <Relationship Id="rId1" Type="http://schemas.openxmlformats.org/officeDocument/2006/relationships/tags" Target="../tags/tag174.xml" />
</Relationships>
</file>

<file path=ppt/slideLayouts/_rels/slideLayout173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8.xml" />
  <Relationship Id="rId2" Type="http://schemas.openxmlformats.org/officeDocument/2006/relationships/tags" Target="../tags/tag177.xml" />
  <Relationship Id="rId1" Type="http://schemas.openxmlformats.org/officeDocument/2006/relationships/tags" Target="../tags/tag176.xml" />
</Relationships>
</file>

<file path=ppt/slideLayouts/_rels/slideLayout17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7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7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8.xml" />
</Relationships>
</file>

<file path=ppt/slideLayouts/_rels/slideLayout17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7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7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21.xml" />
  <Relationship Id="rId1" Type="http://schemas.openxmlformats.org/officeDocument/2006/relationships/tags" Target="../tags/tag20.xml" />
</Relationships>
</file>

<file path=ppt/slideLayouts/_rels/slideLayout180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8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81.xml" />
  <Relationship Id="rId1" Type="http://schemas.openxmlformats.org/officeDocument/2006/relationships/tags" Target="../tags/tag180.xml" />
</Relationships>
</file>

<file path=ppt/slideLayouts/_rels/slideLayout182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83.xml" />
  <Relationship Id="rId1" Type="http://schemas.openxmlformats.org/officeDocument/2006/relationships/tags" Target="../tags/tag182.xml" />
</Relationships>
</file>

<file path=ppt/slideLayouts/_rels/slideLayout18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84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85.xml" />
  <Relationship Id="rId1" Type="http://schemas.openxmlformats.org/officeDocument/2006/relationships/tags" Target="../tags/tag184.xml" />
</Relationships>
</file>

<file path=ppt/slideLayouts/_rels/slideLayout185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87.xml" />
  <Relationship Id="rId1" Type="http://schemas.openxmlformats.org/officeDocument/2006/relationships/tags" Target="../tags/tag186.xml" />
</Relationships>
</file>

<file path=ppt/slideLayouts/_rels/slideLayout18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87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89.xml" />
  <Relationship Id="rId1" Type="http://schemas.openxmlformats.org/officeDocument/2006/relationships/tags" Target="../tags/tag188.xml" />
</Relationships>
</file>

<file path=ppt/slideLayouts/_rels/slideLayout18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8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9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23.xml" />
  <Relationship Id="rId1" Type="http://schemas.openxmlformats.org/officeDocument/2006/relationships/tags" Target="../tags/tag22.xml" />
</Relationships>
</file>

<file path=ppt/slideLayouts/_rels/slideLayout19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91.xml" />
  <Relationship Id="rId1" Type="http://schemas.openxmlformats.org/officeDocument/2006/relationships/tags" Target="../tags/tag190.xml" />
</Relationships>
</file>

<file path=ppt/slideLayouts/_rels/slideLayout19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92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93.xml" />
  <Relationship Id="rId1" Type="http://schemas.openxmlformats.org/officeDocument/2006/relationships/tags" Target="../tags/tag192.xml" />
</Relationships>
</file>

<file path=ppt/slideLayouts/_rels/slideLayout193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95.xml" />
  <Relationship Id="rId1" Type="http://schemas.openxmlformats.org/officeDocument/2006/relationships/tags" Target="../tags/tag194.xml" />
</Relationships>
</file>

<file path=ppt/slideLayouts/_rels/slideLayout194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97.xml" />
  <Relationship Id="rId1" Type="http://schemas.openxmlformats.org/officeDocument/2006/relationships/tags" Target="../tags/tag196.xml" />
</Relationships>
</file>

<file path=ppt/slideLayouts/_rels/slideLayout195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9.xml" />
  <Relationship Id="rId2" Type="http://schemas.openxmlformats.org/officeDocument/2006/relationships/tags" Target="../tags/tag199.xml" />
  <Relationship Id="rId1" Type="http://schemas.openxmlformats.org/officeDocument/2006/relationships/tags" Target="../tags/tag198.xml" />
</Relationships>
</file>

<file path=ppt/slideLayouts/_rels/slideLayout19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9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19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9.xml" />
</Relationships>
</file>

<file path=ppt/slideLayouts/_rels/slideLayout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20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2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2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2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2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2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2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27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27.xml" />
  <Relationship Id="rId1" Type="http://schemas.openxmlformats.org/officeDocument/2006/relationships/tags" Target="../tags/tag26.xml" />
</Relationships>
</file>

<file path=ppt/slideLayouts/_rels/slideLayout2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29.xml" />
  <Relationship Id="rId1" Type="http://schemas.openxmlformats.org/officeDocument/2006/relationships/tags" Target="../tags/tag28.xml" />
</Relationships>
</file>

<file path=ppt/slideLayouts/_rels/slideLayout2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3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31.xml" />
  <Relationship Id="rId1" Type="http://schemas.openxmlformats.org/officeDocument/2006/relationships/tags" Target="../tags/tag30.xml" />
</Relationships>
</file>

<file path=ppt/slideLayouts/_rels/slideLayout3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33.xml" />
  <Relationship Id="rId1" Type="http://schemas.openxmlformats.org/officeDocument/2006/relationships/tags" Target="../tags/tag32.xml" />
</Relationships>
</file>

<file path=ppt/slideLayouts/_rels/slideLayout3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33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35.xml" />
  <Relationship Id="rId1" Type="http://schemas.openxmlformats.org/officeDocument/2006/relationships/tags" Target="../tags/tag34.xml" />
</Relationships>
</file>

<file path=ppt/slideLayouts/_rels/slideLayout3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3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36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37.xml" />
  <Relationship Id="rId1" Type="http://schemas.openxmlformats.org/officeDocument/2006/relationships/tags" Target="../tags/tag36.xml" />
</Relationships>
</file>

<file path=ppt/slideLayouts/_rels/slideLayout3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3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39.xml" />
  <Relationship Id="rId1" Type="http://schemas.openxmlformats.org/officeDocument/2006/relationships/tags" Target="../tags/tag38.xml" />
</Relationships>
</file>

<file path=ppt/slideLayouts/_rels/slideLayout39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41.xml" />
  <Relationship Id="rId1" Type="http://schemas.openxmlformats.org/officeDocument/2006/relationships/tags" Target="../tags/tag40.xml" />
</Relationships>
</file>

<file path=ppt/slideLayouts/_rels/slideLayout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4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43.xml" />
  <Relationship Id="rId1" Type="http://schemas.openxmlformats.org/officeDocument/2006/relationships/tags" Target="../tags/tag42.xml" />
</Relationships>
</file>

<file path=ppt/slideLayouts/_rels/slideLayout4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2.xml" />
  <Relationship Id="rId2" Type="http://schemas.openxmlformats.org/officeDocument/2006/relationships/tags" Target="../tags/tag45.xml" />
  <Relationship Id="rId1" Type="http://schemas.openxmlformats.org/officeDocument/2006/relationships/tags" Target="../tags/tag44.xml" />
</Relationships>
</file>

<file path=ppt/slideLayouts/_rels/slideLayout4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4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4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2.xml" />
</Relationships>
</file>

<file path=ppt/slideLayouts/_rels/slideLayout4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4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4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4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49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49.xml" />
  <Relationship Id="rId1" Type="http://schemas.openxmlformats.org/officeDocument/2006/relationships/tags" Target="../tags/tag48.xml" />
</Relationships>
</file>

<file path=ppt/slideLayouts/_rels/slideLayout5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5.xml" />
  <Relationship Id="rId1" Type="http://schemas.openxmlformats.org/officeDocument/2006/relationships/tags" Target="../tags/tag4.xml" />
</Relationships>
</file>

<file path=ppt/slideLayouts/_rels/slideLayout5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51.xml" />
  <Relationship Id="rId1" Type="http://schemas.openxmlformats.org/officeDocument/2006/relationships/tags" Target="../tags/tag50.xml" />
</Relationships>
</file>

<file path=ppt/slideLayouts/_rels/slideLayout5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52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53.xml" />
  <Relationship Id="rId1" Type="http://schemas.openxmlformats.org/officeDocument/2006/relationships/tags" Target="../tags/tag52.xml" />
</Relationships>
</file>

<file path=ppt/slideLayouts/_rels/slideLayout53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55.xml" />
  <Relationship Id="rId1" Type="http://schemas.openxmlformats.org/officeDocument/2006/relationships/tags" Target="../tags/tag54.xml" />
</Relationships>
</file>

<file path=ppt/slideLayouts/_rels/slideLayout5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55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57.xml" />
  <Relationship Id="rId1" Type="http://schemas.openxmlformats.org/officeDocument/2006/relationships/tags" Target="../tags/tag56.xml" />
</Relationships>
</file>

<file path=ppt/slideLayouts/_rels/slideLayout5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5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5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59.xml" />
  <Relationship Id="rId1" Type="http://schemas.openxmlformats.org/officeDocument/2006/relationships/tags" Target="../tags/tag58.xml" />
</Relationships>
</file>

<file path=ppt/slideLayouts/_rels/slideLayout5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6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7.xml" />
  <Relationship Id="rId1" Type="http://schemas.openxmlformats.org/officeDocument/2006/relationships/tags" Target="../tags/tag6.xml" />
</Relationships>
</file>

<file path=ppt/slideLayouts/_rels/slideLayout6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61.xml" />
  <Relationship Id="rId1" Type="http://schemas.openxmlformats.org/officeDocument/2006/relationships/tags" Target="../tags/tag60.xml" />
</Relationships>
</file>

<file path=ppt/slideLayouts/_rels/slideLayout6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63.xml" />
  <Relationship Id="rId1" Type="http://schemas.openxmlformats.org/officeDocument/2006/relationships/tags" Target="../tags/tag62.xml" />
</Relationships>
</file>

<file path=ppt/slideLayouts/_rels/slideLayout62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65.xml" />
  <Relationship Id="rId1" Type="http://schemas.openxmlformats.org/officeDocument/2006/relationships/tags" Target="../tags/tag64.xml" />
</Relationships>
</file>

<file path=ppt/slideLayouts/_rels/slideLayout63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3.xml" />
  <Relationship Id="rId2" Type="http://schemas.openxmlformats.org/officeDocument/2006/relationships/tags" Target="../tags/tag67.xml" />
  <Relationship Id="rId1" Type="http://schemas.openxmlformats.org/officeDocument/2006/relationships/tags" Target="../tags/tag66.xml" />
</Relationships>
</file>

<file path=ppt/slideLayouts/_rels/slideLayout64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6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6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3.xml" />
</Relationships>
</file>

<file path=ppt/slideLayouts/_rels/slideLayout6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6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6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1.xml" />
</Relationships>
</file>

<file path=ppt/slideLayouts/_rels/slideLayout70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71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71.xml" />
  <Relationship Id="rId1" Type="http://schemas.openxmlformats.org/officeDocument/2006/relationships/tags" Target="../tags/tag70.xml" />
</Relationships>
</file>

<file path=ppt/slideLayouts/_rels/slideLayout72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73.xml" />
  <Relationship Id="rId1" Type="http://schemas.openxmlformats.org/officeDocument/2006/relationships/tags" Target="../tags/tag72.xml" />
</Relationships>
</file>

<file path=ppt/slideLayouts/_rels/slideLayout73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74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75.xml" />
  <Relationship Id="rId1" Type="http://schemas.openxmlformats.org/officeDocument/2006/relationships/tags" Target="../tags/tag74.xml" />
</Relationships>
</file>

<file path=ppt/slideLayouts/_rels/slideLayout75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77.xml" />
  <Relationship Id="rId1" Type="http://schemas.openxmlformats.org/officeDocument/2006/relationships/tags" Target="../tags/tag76.xml" />
</Relationships>
</file>

<file path=ppt/slideLayouts/_rels/slideLayout7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77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79.xml" />
  <Relationship Id="rId1" Type="http://schemas.openxmlformats.org/officeDocument/2006/relationships/tags" Target="../tags/tag78.xml" />
</Relationships>
</file>

<file path=ppt/slideLayouts/_rels/slideLayout7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7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8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9.xml" />
  <Relationship Id="rId1" Type="http://schemas.openxmlformats.org/officeDocument/2006/relationships/tags" Target="../tags/tag8.xml" />
</Relationships>
</file>

<file path=ppt/slideLayouts/_rels/slideLayout80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81.xml" />
  <Relationship Id="rId1" Type="http://schemas.openxmlformats.org/officeDocument/2006/relationships/tags" Target="../tags/tag80.xml" />
</Relationships>
</file>

<file path=ppt/slideLayouts/_rels/slideLayout8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82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83.xml" />
  <Relationship Id="rId1" Type="http://schemas.openxmlformats.org/officeDocument/2006/relationships/tags" Target="../tags/tag82.xml" />
</Relationships>
</file>

<file path=ppt/slideLayouts/_rels/slideLayout83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85.xml" />
  <Relationship Id="rId1" Type="http://schemas.openxmlformats.org/officeDocument/2006/relationships/tags" Target="../tags/tag84.xml" />
</Relationships>
</file>

<file path=ppt/slideLayouts/_rels/slideLayout84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87.xml" />
  <Relationship Id="rId1" Type="http://schemas.openxmlformats.org/officeDocument/2006/relationships/tags" Target="../tags/tag86.xml" />
</Relationships>
</file>

<file path=ppt/slideLayouts/_rels/slideLayout85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4.xml" />
  <Relationship Id="rId2" Type="http://schemas.openxmlformats.org/officeDocument/2006/relationships/tags" Target="../tags/tag89.xml" />
  <Relationship Id="rId1" Type="http://schemas.openxmlformats.org/officeDocument/2006/relationships/tags" Target="../tags/tag88.xml" />
</Relationships>
</file>

<file path=ppt/slideLayouts/_rels/slideLayout86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87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8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4.xml" />
</Relationships>
</file>

<file path=ppt/slideLayouts/_rels/slideLayout89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9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1.xml" />
  <Relationship Id="rId2" Type="http://schemas.openxmlformats.org/officeDocument/2006/relationships/tags" Target="../tags/tag11.xml" />
  <Relationship Id="rId1" Type="http://schemas.openxmlformats.org/officeDocument/2006/relationships/tags" Target="../tags/tag10.xml" />
</Relationships>
</file>

<file path=ppt/slideLayouts/_rels/slideLayout90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91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92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93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93.xml" />
  <Relationship Id="rId1" Type="http://schemas.openxmlformats.org/officeDocument/2006/relationships/tags" Target="../tags/tag92.xml" />
</Relationships>
</file>

<file path=ppt/slideLayouts/_rels/slideLayout94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95.xml" />
  <Relationship Id="rId1" Type="http://schemas.openxmlformats.org/officeDocument/2006/relationships/tags" Target="../tags/tag94.xml" />
</Relationships>
</file>

<file path=ppt/slideLayouts/_rels/slideLayout95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96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97.xml" />
  <Relationship Id="rId1" Type="http://schemas.openxmlformats.org/officeDocument/2006/relationships/tags" Target="../tags/tag96.xml" />
</Relationships>
</file>

<file path=ppt/slideLayouts/_rels/slideLayout97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99.xml" />
  <Relationship Id="rId1" Type="http://schemas.openxmlformats.org/officeDocument/2006/relationships/tags" Target="../tags/tag98.xml" />
</Relationships>
</file>

<file path=ppt/slideLayouts/_rels/slideLayout98.xml.rels>&#65279;<?xml version="1.0" encoding="UTF-8" standalone="yes"?>
<Relationships xmlns="http://schemas.openxmlformats.org/package/2006/relationships">
  <Relationship Id="rId1" Type="http://schemas.openxmlformats.org/officeDocument/2006/relationships/slideMaster" Target="../slideMasters/slideMaster5.xml" />
</Relationships>
</file>

<file path=ppt/slideLayouts/_rels/slideLayout99.xml.rels>&#65279;<?xml version="1.0" encoding="UTF-8" standalone="yes"?>
<Relationships xmlns="http://schemas.openxmlformats.org/package/2006/relationships">
  <Relationship Id="rId3" Type="http://schemas.openxmlformats.org/officeDocument/2006/relationships/slideMaster" Target="../slideMasters/slideMaster5.xml" />
  <Relationship Id="rId2" Type="http://schemas.openxmlformats.org/officeDocument/2006/relationships/tags" Target="../tags/tag101.xml" />
  <Relationship Id="rId1" Type="http://schemas.openxmlformats.org/officeDocument/2006/relationships/tags" Target="../tags/tag100.xml" />
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7191" name="Group 23"/>
          <p:cNvGrpSpPr>
            <a:grpSpLocks/>
          </p:cNvGrpSpPr>
          <p:nvPr userDrawn="1"/>
        </p:nvGrpSpPr>
        <p:grpSpPr bwMode="auto">
          <a:xfrm>
            <a:off x="6450013" y="3375025"/>
            <a:ext cx="2355850" cy="352425"/>
            <a:chOff x="4063" y="2126"/>
            <a:chExt cx="1484" cy="222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9" name="Freeform 21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8" name="Rectangle 18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25619" name="Rectangle 19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sp>
        <p:nvSpPr>
          <p:cNvPr id="25623" name="Freeform 23"/>
          <p:cNvSpPr>
            <a:spLocks noEditPoints="1"/>
          </p:cNvSpPr>
          <p:nvPr userDrawn="1"/>
        </p:nvSpPr>
        <p:spPr bwMode="invGray">
          <a:xfrm>
            <a:off x="358775" y="2451100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grpSp>
        <p:nvGrpSpPr>
          <p:cNvPr id="25635" name="Group 35"/>
          <p:cNvGrpSpPr>
            <a:grpSpLocks/>
          </p:cNvGrpSpPr>
          <p:nvPr userDrawn="1"/>
        </p:nvGrpSpPr>
        <p:grpSpPr bwMode="auto">
          <a:xfrm>
            <a:off x="619125" y="2413000"/>
            <a:ext cx="2078038" cy="352425"/>
            <a:chOff x="390" y="1520"/>
            <a:chExt cx="1309" cy="222"/>
          </a:xfrm>
        </p:grpSpPr>
        <p:sp>
          <p:nvSpPr>
            <p:cNvPr id="25621" name="Freeform 21"/>
            <p:cNvSpPr>
              <a:spLocks/>
            </p:cNvSpPr>
            <p:nvPr userDrawn="1"/>
          </p:nvSpPr>
          <p:spPr bwMode="invGray">
            <a:xfrm>
              <a:off x="404" y="1537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22" name="Freeform 22"/>
            <p:cNvSpPr>
              <a:spLocks/>
            </p:cNvSpPr>
            <p:nvPr userDrawn="1"/>
          </p:nvSpPr>
          <p:spPr bwMode="invGray">
            <a:xfrm>
              <a:off x="1163" y="1537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24" name="Freeform 24"/>
            <p:cNvSpPr>
              <a:spLocks/>
            </p:cNvSpPr>
            <p:nvPr userDrawn="1"/>
          </p:nvSpPr>
          <p:spPr bwMode="invGray">
            <a:xfrm>
              <a:off x="466" y="1591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25" name="Freeform 25"/>
            <p:cNvSpPr>
              <a:spLocks/>
            </p:cNvSpPr>
            <p:nvPr userDrawn="1"/>
          </p:nvSpPr>
          <p:spPr bwMode="invGray">
            <a:xfrm>
              <a:off x="390" y="1599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26" name="Freeform 26"/>
            <p:cNvSpPr>
              <a:spLocks noEditPoints="1"/>
            </p:cNvSpPr>
            <p:nvPr userDrawn="1"/>
          </p:nvSpPr>
          <p:spPr bwMode="invGray">
            <a:xfrm>
              <a:off x="985" y="1544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27" name="Freeform 27"/>
            <p:cNvSpPr>
              <a:spLocks/>
            </p:cNvSpPr>
            <p:nvPr userDrawn="1"/>
          </p:nvSpPr>
          <p:spPr bwMode="invGray">
            <a:xfrm>
              <a:off x="1225" y="1591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28" name="Freeform 28"/>
            <p:cNvSpPr>
              <a:spLocks/>
            </p:cNvSpPr>
            <p:nvPr userDrawn="1"/>
          </p:nvSpPr>
          <p:spPr bwMode="invGray">
            <a:xfrm>
              <a:off x="1149" y="1599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29" name="Freeform 29"/>
            <p:cNvSpPr>
              <a:spLocks noEditPoints="1"/>
            </p:cNvSpPr>
            <p:nvPr userDrawn="1"/>
          </p:nvSpPr>
          <p:spPr bwMode="invGray">
            <a:xfrm>
              <a:off x="573" y="1524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30" name="Freeform 30"/>
            <p:cNvSpPr>
              <a:spLocks noEditPoints="1"/>
            </p:cNvSpPr>
            <p:nvPr userDrawn="1"/>
          </p:nvSpPr>
          <p:spPr bwMode="invGray">
            <a:xfrm>
              <a:off x="1332" y="1524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31" name="Freeform 31"/>
            <p:cNvSpPr>
              <a:spLocks noEditPoints="1"/>
            </p:cNvSpPr>
            <p:nvPr userDrawn="1"/>
          </p:nvSpPr>
          <p:spPr bwMode="invGray">
            <a:xfrm>
              <a:off x="762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632" name="Freeform 32"/>
            <p:cNvSpPr>
              <a:spLocks noEditPoints="1"/>
            </p:cNvSpPr>
            <p:nvPr userDrawn="1"/>
          </p:nvSpPr>
          <p:spPr bwMode="invGray">
            <a:xfrm>
              <a:off x="1521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34823" name="Group 7"/>
          <p:cNvGrpSpPr>
            <a:grpSpLocks/>
          </p:cNvGrpSpPr>
          <p:nvPr userDrawn="1"/>
        </p:nvGrpSpPr>
        <p:grpSpPr bwMode="auto">
          <a:xfrm>
            <a:off x="4033838" y="3375025"/>
            <a:ext cx="2355850" cy="352425"/>
            <a:chOff x="4063" y="2126"/>
            <a:chExt cx="1484" cy="222"/>
          </a:xfrm>
        </p:grpSpPr>
        <p:sp>
          <p:nvSpPr>
            <p:cNvPr id="34824" name="Freeform 8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5" name="Freeform 9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6" name="Freeform 10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7" name="Freeform 11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8" name="Freeform 12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9" name="Freeform 13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0" name="Freeform 14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1" name="Freeform 15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2" name="Freeform 16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3" name="Freeform 17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4" name="Freeform 18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5" name="Freeform 19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64592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257840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8EB9E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8EB9E0"/>
                </a:solidFill>
              </a:defRPr>
            </a:lvl2pPr>
            <a:lvl3pPr>
              <a:defRPr sz="2800">
                <a:solidFill>
                  <a:srgbClr val="8EB9E0"/>
                </a:solidFill>
              </a:defRPr>
            </a:lvl3pPr>
            <a:lvl4pPr>
              <a:defRPr sz="2800">
                <a:solidFill>
                  <a:srgbClr val="8EB9E0"/>
                </a:solidFill>
              </a:defRPr>
            </a:lvl4pPr>
            <a:lvl5pPr>
              <a:defRPr sz="2800">
                <a:solidFill>
                  <a:srgbClr val="8EB9E0"/>
                </a:solidFill>
              </a:defRPr>
            </a:lvl5pPr>
            <a:lvl6pPr marL="1440000" indent="-360000">
              <a:defRPr sz="2800">
                <a:solidFill>
                  <a:srgbClr val="8EB9E0"/>
                </a:solidFill>
              </a:defRPr>
            </a:lvl6pPr>
            <a:lvl7pPr marL="1800000" indent="-360000">
              <a:defRPr sz="2800">
                <a:solidFill>
                  <a:srgbClr val="8EB9E0"/>
                </a:solidFill>
              </a:defRPr>
            </a:lvl7pPr>
            <a:lvl8pPr>
              <a:defRPr sz="2800">
                <a:solidFill>
                  <a:srgbClr val="8EB9E0"/>
                </a:solidFill>
              </a:defRPr>
            </a:lvl8pPr>
            <a:lvl9pPr>
              <a:defRPr sz="2800">
                <a:solidFill>
                  <a:srgbClr val="8EB9E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Page </a:t>
            </a:r>
            <a:fld id="{0C7D1B73-E000-4B87-870C-07BCD32C345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19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2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8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9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0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8208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128007" name="Group 7"/>
          <p:cNvGrpSpPr>
            <a:grpSpLocks/>
          </p:cNvGrpSpPr>
          <p:nvPr userDrawn="1"/>
        </p:nvGrpSpPr>
        <p:grpSpPr bwMode="auto">
          <a:xfrm>
            <a:off x="358775" y="2413000"/>
            <a:ext cx="2338388" cy="352425"/>
            <a:chOff x="452" y="2126"/>
            <a:chExt cx="1473" cy="222"/>
          </a:xfrm>
        </p:grpSpPr>
        <p:sp>
          <p:nvSpPr>
            <p:cNvPr id="128008" name="Freeform 8"/>
            <p:cNvSpPr>
              <a:spLocks/>
            </p:cNvSpPr>
            <p:nvPr userDrawn="1"/>
          </p:nvSpPr>
          <p:spPr bwMode="invGray">
            <a:xfrm>
              <a:off x="630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09" name="Freeform 9"/>
            <p:cNvSpPr>
              <a:spLocks/>
            </p:cNvSpPr>
            <p:nvPr userDrawn="1"/>
          </p:nvSpPr>
          <p:spPr bwMode="invGray">
            <a:xfrm>
              <a:off x="1389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0" name="Freeform 10"/>
            <p:cNvSpPr>
              <a:spLocks noEditPoints="1"/>
            </p:cNvSpPr>
            <p:nvPr userDrawn="1"/>
          </p:nvSpPr>
          <p:spPr bwMode="invGray">
            <a:xfrm>
              <a:off x="452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1" name="Freeform 11"/>
            <p:cNvSpPr>
              <a:spLocks/>
            </p:cNvSpPr>
            <p:nvPr userDrawn="1"/>
          </p:nvSpPr>
          <p:spPr bwMode="invGray">
            <a:xfrm>
              <a:off x="692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2" name="Freeform 12"/>
            <p:cNvSpPr>
              <a:spLocks/>
            </p:cNvSpPr>
            <p:nvPr userDrawn="1"/>
          </p:nvSpPr>
          <p:spPr bwMode="invGray">
            <a:xfrm>
              <a:off x="616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3" name="Freeform 13"/>
            <p:cNvSpPr>
              <a:spLocks noEditPoints="1"/>
            </p:cNvSpPr>
            <p:nvPr userDrawn="1"/>
          </p:nvSpPr>
          <p:spPr bwMode="invGray">
            <a:xfrm>
              <a:off x="1211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4" name="Freeform 14"/>
            <p:cNvSpPr>
              <a:spLocks/>
            </p:cNvSpPr>
            <p:nvPr userDrawn="1"/>
          </p:nvSpPr>
          <p:spPr bwMode="invGray">
            <a:xfrm>
              <a:off x="1451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5" name="Freeform 15"/>
            <p:cNvSpPr>
              <a:spLocks/>
            </p:cNvSpPr>
            <p:nvPr userDrawn="1"/>
          </p:nvSpPr>
          <p:spPr bwMode="invGray">
            <a:xfrm>
              <a:off x="1375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6" name="Freeform 16"/>
            <p:cNvSpPr>
              <a:spLocks noEditPoints="1"/>
            </p:cNvSpPr>
            <p:nvPr userDrawn="1"/>
          </p:nvSpPr>
          <p:spPr bwMode="invGray">
            <a:xfrm>
              <a:off x="799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7" name="Freeform 17"/>
            <p:cNvSpPr>
              <a:spLocks noEditPoints="1"/>
            </p:cNvSpPr>
            <p:nvPr userDrawn="1"/>
          </p:nvSpPr>
          <p:spPr bwMode="invGray">
            <a:xfrm>
              <a:off x="1558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8" name="Freeform 18"/>
            <p:cNvSpPr>
              <a:spLocks noEditPoints="1"/>
            </p:cNvSpPr>
            <p:nvPr userDrawn="1"/>
          </p:nvSpPr>
          <p:spPr bwMode="invGray">
            <a:xfrm>
              <a:off x="988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9" name="Freeform 19"/>
            <p:cNvSpPr>
              <a:spLocks noEditPoints="1"/>
            </p:cNvSpPr>
            <p:nvPr userDrawn="1"/>
          </p:nvSpPr>
          <p:spPr bwMode="invGray">
            <a:xfrm>
              <a:off x="1747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332628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898BC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9898BC"/>
                </a:solidFill>
              </a:defRPr>
            </a:lvl2pPr>
            <a:lvl3pPr>
              <a:defRPr sz="2800">
                <a:solidFill>
                  <a:srgbClr val="9898BC"/>
                </a:solidFill>
              </a:defRPr>
            </a:lvl3pPr>
            <a:lvl4pPr>
              <a:defRPr sz="2800">
                <a:solidFill>
                  <a:srgbClr val="9898BC"/>
                </a:solidFill>
              </a:defRPr>
            </a:lvl4pPr>
            <a:lvl5pPr>
              <a:defRPr sz="2800">
                <a:solidFill>
                  <a:srgbClr val="9898BC"/>
                </a:solidFill>
              </a:defRPr>
            </a:lvl5pPr>
            <a:lvl6pPr marL="1440000" indent="-360000">
              <a:defRPr sz="2800">
                <a:solidFill>
                  <a:srgbClr val="9898BC"/>
                </a:solidFill>
              </a:defRPr>
            </a:lvl6pPr>
            <a:lvl7pPr marL="1800000" indent="-360000">
              <a:defRPr sz="2800">
                <a:solidFill>
                  <a:srgbClr val="9898BC"/>
                </a:solidFill>
              </a:defRPr>
            </a:lvl7pPr>
            <a:lvl8pPr>
              <a:defRPr sz="2800">
                <a:solidFill>
                  <a:srgbClr val="9898BC"/>
                </a:solidFill>
              </a:defRPr>
            </a:lvl8pPr>
            <a:lvl9pPr>
              <a:defRPr sz="2800">
                <a:solidFill>
                  <a:srgbClr val="9898BC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Page </a:t>
            </a:r>
            <a:fld id="{40860827-67CF-4F66-8108-D7826BCB22EA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0294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bg>
      <p:bgPr>
        <a:solidFill>
          <a:srgbClr val="4E62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A6B0C9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A6B0C9"/>
                </a:solidFill>
              </a:defRPr>
            </a:lvl2pPr>
            <a:lvl3pPr>
              <a:defRPr sz="2800">
                <a:solidFill>
                  <a:srgbClr val="A6B0C9"/>
                </a:solidFill>
              </a:defRPr>
            </a:lvl3pPr>
            <a:lvl4pPr>
              <a:defRPr sz="2800">
                <a:solidFill>
                  <a:srgbClr val="A6B0C9"/>
                </a:solidFill>
              </a:defRPr>
            </a:lvl4pPr>
            <a:lvl5pPr>
              <a:defRPr sz="2800">
                <a:solidFill>
                  <a:srgbClr val="A6B0C9"/>
                </a:solidFill>
              </a:defRPr>
            </a:lvl5pPr>
            <a:lvl6pPr marL="1440000" indent="-360000">
              <a:defRPr sz="2800">
                <a:solidFill>
                  <a:srgbClr val="A6B0C9"/>
                </a:solidFill>
              </a:defRPr>
            </a:lvl6pPr>
            <a:lvl7pPr marL="1800000" indent="-360000">
              <a:defRPr sz="2800">
                <a:solidFill>
                  <a:srgbClr val="A6B0C9"/>
                </a:solidFill>
              </a:defRPr>
            </a:lvl7pPr>
            <a:lvl8pPr>
              <a:defRPr sz="2800">
                <a:solidFill>
                  <a:srgbClr val="A6B0C9"/>
                </a:solidFill>
              </a:defRPr>
            </a:lvl8pPr>
            <a:lvl9pPr>
              <a:defRPr sz="2800">
                <a:solidFill>
                  <a:srgbClr val="A6B0C9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Page </a:t>
            </a:r>
            <a:fld id="{DE44F9D7-B7B4-4EAB-9AF6-220D53154F7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54052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BDBDB6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BDBDB6"/>
                </a:solidFill>
              </a:defRPr>
            </a:lvl2pPr>
            <a:lvl3pPr>
              <a:defRPr sz="2800">
                <a:solidFill>
                  <a:srgbClr val="BDBDB6"/>
                </a:solidFill>
              </a:defRPr>
            </a:lvl3pPr>
            <a:lvl4pPr>
              <a:defRPr sz="2800">
                <a:solidFill>
                  <a:srgbClr val="BDBDB6"/>
                </a:solidFill>
              </a:defRPr>
            </a:lvl4pPr>
            <a:lvl5pPr>
              <a:defRPr sz="2800">
                <a:solidFill>
                  <a:srgbClr val="BDBDB6"/>
                </a:solidFill>
              </a:defRPr>
            </a:lvl5pPr>
            <a:lvl6pPr marL="1440000" indent="-360000">
              <a:defRPr sz="2800" baseline="0">
                <a:solidFill>
                  <a:srgbClr val="BDBDB6"/>
                </a:solidFill>
              </a:defRPr>
            </a:lvl6pPr>
            <a:lvl7pPr marL="1800000" indent="-360000">
              <a:defRPr sz="2800" baseline="0">
                <a:solidFill>
                  <a:srgbClr val="BDBDB6"/>
                </a:solidFill>
              </a:defRPr>
            </a:lvl7pPr>
            <a:lvl8pPr>
              <a:defRPr sz="2800">
                <a:solidFill>
                  <a:srgbClr val="BDBDB6"/>
                </a:solidFill>
              </a:defRPr>
            </a:lvl8pPr>
            <a:lvl9pPr>
              <a:defRPr sz="2800">
                <a:solidFill>
                  <a:srgbClr val="BDBDB6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Page </a:t>
            </a:r>
            <a:fld id="{6E1D4F40-FCE4-40E0-927B-8D84593340A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18031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bg>
      <p:bgPr>
        <a:solidFill>
          <a:srgbClr val="B5B59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FFFFFF"/>
                </a:solidFill>
              </a:defRPr>
            </a:lvl2pPr>
            <a:lvl3pPr>
              <a:defRPr sz="2800">
                <a:solidFill>
                  <a:srgbClr val="FFFFFF"/>
                </a:solidFill>
              </a:defRPr>
            </a:lvl3pPr>
            <a:lvl4pPr>
              <a:defRPr sz="2800">
                <a:solidFill>
                  <a:srgbClr val="FFFFFF"/>
                </a:solidFill>
              </a:defRPr>
            </a:lvl4pPr>
            <a:lvl5pPr>
              <a:defRPr sz="2800">
                <a:solidFill>
                  <a:srgbClr val="FFFFFF"/>
                </a:solidFill>
              </a:defRPr>
            </a:lvl5pPr>
            <a:lvl6pPr marL="1440000" indent="-360000">
              <a:defRPr sz="2800" baseline="0">
                <a:solidFill>
                  <a:srgbClr val="FFFFFF"/>
                </a:solidFill>
              </a:defRPr>
            </a:lvl6pPr>
            <a:lvl7pPr marL="1800000" indent="-360000">
              <a:defRPr sz="2800">
                <a:solidFill>
                  <a:srgbClr val="FFFFFF"/>
                </a:solidFill>
              </a:defRPr>
            </a:lvl7pPr>
            <a:lvl8pPr>
              <a:defRPr sz="2800">
                <a:solidFill>
                  <a:srgbClr val="FFFFFF"/>
                </a:solidFill>
              </a:defRPr>
            </a:lvl8pPr>
            <a:lvl9pPr>
              <a:defRPr sz="2800">
                <a:solidFill>
                  <a:srgbClr val="FFFFFF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Page </a:t>
            </a:r>
            <a:fld id="{4F7EADA4-CC8B-4E3D-93AF-253C12FED26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40193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grpSp>
        <p:nvGrpSpPr>
          <p:cNvPr id="88083" name="Group 19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88084" name="Freeform 20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5" name="Freeform 21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6" name="Freeform 22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7" name="Freeform 23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8" name="Freeform 24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9" name="Freeform 25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0" name="Freeform 26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1" name="Freeform 27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2" name="Freeform 28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3" name="Freeform 29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4" name="Freeform 30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28421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94226" name="Group 18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94227" name="Freeform 19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9" name="Freeform 21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2" name="Freeform 24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5" name="Freeform 27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6" name="Freeform 28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7" name="Freeform 29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4987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99EA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999EA0"/>
                </a:solidFill>
              </a:defRPr>
            </a:lvl2pPr>
            <a:lvl3pPr>
              <a:defRPr sz="2800">
                <a:solidFill>
                  <a:srgbClr val="999EA0"/>
                </a:solidFill>
              </a:defRPr>
            </a:lvl3pPr>
            <a:lvl4pPr>
              <a:defRPr sz="2800">
                <a:solidFill>
                  <a:srgbClr val="999EA0"/>
                </a:solidFill>
              </a:defRPr>
            </a:lvl4pPr>
            <a:lvl5pPr>
              <a:defRPr sz="2800">
                <a:solidFill>
                  <a:srgbClr val="999EA0"/>
                </a:solidFill>
              </a:defRPr>
            </a:lvl5pPr>
            <a:lvl6pPr marL="1440000" indent="-360000">
              <a:defRPr sz="2800">
                <a:solidFill>
                  <a:srgbClr val="999EA0"/>
                </a:solidFill>
              </a:defRPr>
            </a:lvl6pPr>
            <a:lvl7pPr marL="1800000" indent="-360000">
              <a:defRPr sz="2800">
                <a:solidFill>
                  <a:srgbClr val="999EA0"/>
                </a:solidFill>
              </a:defRPr>
            </a:lvl7pPr>
            <a:lvl8pPr>
              <a:defRPr sz="2800">
                <a:solidFill>
                  <a:srgbClr val="999EA0"/>
                </a:solidFill>
              </a:defRPr>
            </a:lvl8pPr>
            <a:lvl9pPr>
              <a:defRPr sz="2800">
                <a:solidFill>
                  <a:srgbClr val="999EA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/>
              <a:t>Page </a:t>
            </a:r>
            <a:fld id="{46A41853-253C-4955-B912-106B8BCBF4EB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9286331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 smtClean="0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076312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7191" name="Group 23"/>
          <p:cNvGrpSpPr>
            <a:grpSpLocks/>
          </p:cNvGrpSpPr>
          <p:nvPr userDrawn="1"/>
        </p:nvGrpSpPr>
        <p:grpSpPr bwMode="auto">
          <a:xfrm>
            <a:off x="6450013" y="3375025"/>
            <a:ext cx="2355850" cy="352425"/>
            <a:chOff x="4063" y="2126"/>
            <a:chExt cx="1484" cy="222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9" name="Freeform 21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85574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507575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059174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68313" y="3141663"/>
            <a:ext cx="8207375" cy="606425"/>
          </a:xfrm>
        </p:spPr>
        <p:txBody>
          <a:bodyPr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8313" y="4076700"/>
            <a:ext cx="8207375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909773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385A1E5-EC09-4C52-AA51-56608BB9B66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4782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D4B7557-7BBF-4E39-B589-C285DCE80034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6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00783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/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783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sp>
        <p:nvSpPr>
          <p:cNvPr id="77870" name="Freeform 46"/>
          <p:cNvSpPr>
            <a:spLocks/>
          </p:cNvSpPr>
          <p:nvPr userDrawn="1"/>
        </p:nvSpPr>
        <p:spPr bwMode="invGray">
          <a:xfrm>
            <a:off x="7091363" y="3402013"/>
            <a:ext cx="63500" cy="60325"/>
          </a:xfrm>
          <a:custGeom>
            <a:avLst/>
            <a:gdLst>
              <a:gd name="T0" fmla="*/ 65 w 128"/>
              <a:gd name="T1" fmla="*/ 0 h 123"/>
              <a:gd name="T2" fmla="*/ 85 w 128"/>
              <a:gd name="T3" fmla="*/ 3 h 123"/>
              <a:gd name="T4" fmla="*/ 103 w 128"/>
              <a:gd name="T5" fmla="*/ 12 h 123"/>
              <a:gd name="T6" fmla="*/ 116 w 128"/>
              <a:gd name="T7" fmla="*/ 25 h 123"/>
              <a:gd name="T8" fmla="*/ 125 w 128"/>
              <a:gd name="T9" fmla="*/ 43 h 123"/>
              <a:gd name="T10" fmla="*/ 128 w 128"/>
              <a:gd name="T11" fmla="*/ 62 h 123"/>
              <a:gd name="T12" fmla="*/ 125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5 w 128"/>
              <a:gd name="T21" fmla="*/ 123 h 123"/>
              <a:gd name="T22" fmla="*/ 45 w 128"/>
              <a:gd name="T23" fmla="*/ 120 h 123"/>
              <a:gd name="T24" fmla="*/ 27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7 w 128"/>
              <a:gd name="T37" fmla="*/ 12 h 123"/>
              <a:gd name="T38" fmla="*/ 44 w 128"/>
              <a:gd name="T39" fmla="*/ 3 h 123"/>
              <a:gd name="T40" fmla="*/ 65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5" y="0"/>
                </a:moveTo>
                <a:lnTo>
                  <a:pt x="85" y="3"/>
                </a:lnTo>
                <a:lnTo>
                  <a:pt x="103" y="12"/>
                </a:lnTo>
                <a:lnTo>
                  <a:pt x="116" y="25"/>
                </a:lnTo>
                <a:lnTo>
                  <a:pt x="125" y="43"/>
                </a:lnTo>
                <a:lnTo>
                  <a:pt x="128" y="62"/>
                </a:lnTo>
                <a:lnTo>
                  <a:pt x="125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5" y="123"/>
                </a:lnTo>
                <a:lnTo>
                  <a:pt x="45" y="120"/>
                </a:lnTo>
                <a:lnTo>
                  <a:pt x="27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7" y="12"/>
                </a:lnTo>
                <a:lnTo>
                  <a:pt x="44" y="3"/>
                </a:ln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1" name="Freeform 47"/>
          <p:cNvSpPr>
            <a:spLocks/>
          </p:cNvSpPr>
          <p:nvPr userDrawn="1"/>
        </p:nvSpPr>
        <p:spPr bwMode="invGray">
          <a:xfrm>
            <a:off x="8296275" y="3402013"/>
            <a:ext cx="63500" cy="60325"/>
          </a:xfrm>
          <a:custGeom>
            <a:avLst/>
            <a:gdLst>
              <a:gd name="T0" fmla="*/ 64 w 128"/>
              <a:gd name="T1" fmla="*/ 0 h 123"/>
              <a:gd name="T2" fmla="*/ 85 w 128"/>
              <a:gd name="T3" fmla="*/ 3 h 123"/>
              <a:gd name="T4" fmla="*/ 102 w 128"/>
              <a:gd name="T5" fmla="*/ 12 h 123"/>
              <a:gd name="T6" fmla="*/ 116 w 128"/>
              <a:gd name="T7" fmla="*/ 25 h 123"/>
              <a:gd name="T8" fmla="*/ 124 w 128"/>
              <a:gd name="T9" fmla="*/ 43 h 123"/>
              <a:gd name="T10" fmla="*/ 128 w 128"/>
              <a:gd name="T11" fmla="*/ 62 h 123"/>
              <a:gd name="T12" fmla="*/ 124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4 w 128"/>
              <a:gd name="T21" fmla="*/ 123 h 123"/>
              <a:gd name="T22" fmla="*/ 45 w 128"/>
              <a:gd name="T23" fmla="*/ 120 h 123"/>
              <a:gd name="T24" fmla="*/ 26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6 w 128"/>
              <a:gd name="T37" fmla="*/ 12 h 123"/>
              <a:gd name="T38" fmla="*/ 44 w 128"/>
              <a:gd name="T39" fmla="*/ 3 h 123"/>
              <a:gd name="T40" fmla="*/ 64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4" y="0"/>
                </a:moveTo>
                <a:lnTo>
                  <a:pt x="85" y="3"/>
                </a:lnTo>
                <a:lnTo>
                  <a:pt x="102" y="12"/>
                </a:lnTo>
                <a:lnTo>
                  <a:pt x="116" y="25"/>
                </a:lnTo>
                <a:lnTo>
                  <a:pt x="124" y="43"/>
                </a:lnTo>
                <a:lnTo>
                  <a:pt x="128" y="62"/>
                </a:lnTo>
                <a:lnTo>
                  <a:pt x="124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4" y="123"/>
                </a:lnTo>
                <a:lnTo>
                  <a:pt x="45" y="120"/>
                </a:lnTo>
                <a:lnTo>
                  <a:pt x="26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6" y="12"/>
                </a:lnTo>
                <a:lnTo>
                  <a:pt x="44" y="3"/>
                </a:ln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2" name="Freeform 48"/>
          <p:cNvSpPr>
            <a:spLocks noEditPoints="1"/>
          </p:cNvSpPr>
          <p:nvPr userDrawn="1"/>
        </p:nvSpPr>
        <p:spPr bwMode="invGray">
          <a:xfrm>
            <a:off x="6808788" y="3413125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3" name="Freeform 49"/>
          <p:cNvSpPr>
            <a:spLocks/>
          </p:cNvSpPr>
          <p:nvPr userDrawn="1"/>
        </p:nvSpPr>
        <p:spPr bwMode="invGray">
          <a:xfrm>
            <a:off x="7189788" y="3487738"/>
            <a:ext cx="171450" cy="234950"/>
          </a:xfrm>
          <a:custGeom>
            <a:avLst/>
            <a:gdLst>
              <a:gd name="T0" fmla="*/ 306 w 347"/>
              <a:gd name="T1" fmla="*/ 2 h 474"/>
              <a:gd name="T2" fmla="*/ 335 w 347"/>
              <a:gd name="T3" fmla="*/ 22 h 474"/>
              <a:gd name="T4" fmla="*/ 347 w 347"/>
              <a:gd name="T5" fmla="*/ 57 h 474"/>
              <a:gd name="T6" fmla="*/ 339 w 347"/>
              <a:gd name="T7" fmla="*/ 88 h 474"/>
              <a:gd name="T8" fmla="*/ 320 w 347"/>
              <a:gd name="T9" fmla="*/ 105 h 474"/>
              <a:gd name="T10" fmla="*/ 295 w 347"/>
              <a:gd name="T11" fmla="*/ 111 h 474"/>
              <a:gd name="T12" fmla="*/ 263 w 347"/>
              <a:gd name="T13" fmla="*/ 106 h 474"/>
              <a:gd name="T14" fmla="*/ 246 w 347"/>
              <a:gd name="T15" fmla="*/ 90 h 474"/>
              <a:gd name="T16" fmla="*/ 238 w 347"/>
              <a:gd name="T17" fmla="*/ 74 h 474"/>
              <a:gd name="T18" fmla="*/ 231 w 347"/>
              <a:gd name="T19" fmla="*/ 68 h 474"/>
              <a:gd name="T20" fmla="*/ 224 w 347"/>
              <a:gd name="T21" fmla="*/ 67 h 474"/>
              <a:gd name="T22" fmla="*/ 198 w 347"/>
              <a:gd name="T23" fmla="*/ 76 h 474"/>
              <a:gd name="T24" fmla="*/ 170 w 347"/>
              <a:gd name="T25" fmla="*/ 94 h 474"/>
              <a:gd name="T26" fmla="*/ 159 w 347"/>
              <a:gd name="T27" fmla="*/ 405 h 474"/>
              <a:gd name="T28" fmla="*/ 164 w 347"/>
              <a:gd name="T29" fmla="*/ 426 h 474"/>
              <a:gd name="T30" fmla="*/ 175 w 347"/>
              <a:gd name="T31" fmla="*/ 434 h 474"/>
              <a:gd name="T32" fmla="*/ 227 w 347"/>
              <a:gd name="T33" fmla="*/ 474 h 474"/>
              <a:gd name="T34" fmla="*/ 1 w 347"/>
              <a:gd name="T35" fmla="*/ 434 h 474"/>
              <a:gd name="T36" fmla="*/ 51 w 347"/>
              <a:gd name="T37" fmla="*/ 431 h 474"/>
              <a:gd name="T38" fmla="*/ 60 w 347"/>
              <a:gd name="T39" fmla="*/ 418 h 474"/>
              <a:gd name="T40" fmla="*/ 61 w 347"/>
              <a:gd name="T41" fmla="*/ 402 h 474"/>
              <a:gd name="T42" fmla="*/ 62 w 347"/>
              <a:gd name="T43" fmla="*/ 112 h 474"/>
              <a:gd name="T44" fmla="*/ 61 w 347"/>
              <a:gd name="T45" fmla="*/ 90 h 474"/>
              <a:gd name="T46" fmla="*/ 49 w 347"/>
              <a:gd name="T47" fmla="*/ 73 h 474"/>
              <a:gd name="T48" fmla="*/ 0 w 347"/>
              <a:gd name="T49" fmla="*/ 72 h 474"/>
              <a:gd name="T50" fmla="*/ 153 w 347"/>
              <a:gd name="T51" fmla="*/ 25 h 474"/>
              <a:gd name="T52" fmla="*/ 158 w 347"/>
              <a:gd name="T53" fmla="*/ 29 h 474"/>
              <a:gd name="T54" fmla="*/ 160 w 347"/>
              <a:gd name="T55" fmla="*/ 35 h 474"/>
              <a:gd name="T56" fmla="*/ 159 w 347"/>
              <a:gd name="T57" fmla="*/ 38 h 474"/>
              <a:gd name="T58" fmla="*/ 180 w 347"/>
              <a:gd name="T59" fmla="*/ 38 h 474"/>
              <a:gd name="T60" fmla="*/ 230 w 347"/>
              <a:gd name="T61" fmla="*/ 11 h 474"/>
              <a:gd name="T62" fmla="*/ 284 w 347"/>
              <a:gd name="T6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7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7" y="57"/>
                </a:lnTo>
                <a:lnTo>
                  <a:pt x="344" y="74"/>
                </a:lnTo>
                <a:lnTo>
                  <a:pt x="339" y="88"/>
                </a:lnTo>
                <a:lnTo>
                  <a:pt x="331" y="98"/>
                </a:lnTo>
                <a:lnTo>
                  <a:pt x="320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8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5" y="83"/>
                </a:lnTo>
                <a:lnTo>
                  <a:pt x="170" y="94"/>
                </a:lnTo>
                <a:lnTo>
                  <a:pt x="159" y="104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7" y="434"/>
                </a:lnTo>
                <a:lnTo>
                  <a:pt x="227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402"/>
                </a:lnTo>
                <a:lnTo>
                  <a:pt x="62" y="397"/>
                </a:lnTo>
                <a:lnTo>
                  <a:pt x="62" y="112"/>
                </a:lnTo>
                <a:lnTo>
                  <a:pt x="61" y="100"/>
                </a:lnTo>
                <a:lnTo>
                  <a:pt x="61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6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4" name="Freeform 50"/>
          <p:cNvSpPr>
            <a:spLocks/>
          </p:cNvSpPr>
          <p:nvPr userDrawn="1"/>
        </p:nvSpPr>
        <p:spPr bwMode="invGray">
          <a:xfrm>
            <a:off x="7069138" y="3500438"/>
            <a:ext cx="111125" cy="222250"/>
          </a:xfrm>
          <a:custGeom>
            <a:avLst/>
            <a:gdLst>
              <a:gd name="T0" fmla="*/ 0 w 226"/>
              <a:gd name="T1" fmla="*/ 0 h 449"/>
              <a:gd name="T2" fmla="*/ 163 w 226"/>
              <a:gd name="T3" fmla="*/ 0 h 449"/>
              <a:gd name="T4" fmla="*/ 166 w 226"/>
              <a:gd name="T5" fmla="*/ 2 h 449"/>
              <a:gd name="T6" fmla="*/ 167 w 226"/>
              <a:gd name="T7" fmla="*/ 3 h 449"/>
              <a:gd name="T8" fmla="*/ 168 w 226"/>
              <a:gd name="T9" fmla="*/ 5 h 449"/>
              <a:gd name="T10" fmla="*/ 168 w 226"/>
              <a:gd name="T11" fmla="*/ 15 h 449"/>
              <a:gd name="T12" fmla="*/ 167 w 226"/>
              <a:gd name="T13" fmla="*/ 24 h 449"/>
              <a:gd name="T14" fmla="*/ 167 w 226"/>
              <a:gd name="T15" fmla="*/ 40 h 449"/>
              <a:gd name="T16" fmla="*/ 166 w 226"/>
              <a:gd name="T17" fmla="*/ 62 h 449"/>
              <a:gd name="T18" fmla="*/ 166 w 226"/>
              <a:gd name="T19" fmla="*/ 380 h 449"/>
              <a:gd name="T20" fmla="*/ 167 w 226"/>
              <a:gd name="T21" fmla="*/ 393 h 449"/>
              <a:gd name="T22" fmla="*/ 171 w 226"/>
              <a:gd name="T23" fmla="*/ 401 h 449"/>
              <a:gd name="T24" fmla="*/ 175 w 226"/>
              <a:gd name="T25" fmla="*/ 406 h 449"/>
              <a:gd name="T26" fmla="*/ 183 w 226"/>
              <a:gd name="T27" fmla="*/ 409 h 449"/>
              <a:gd name="T28" fmla="*/ 226 w 226"/>
              <a:gd name="T29" fmla="*/ 409 h 449"/>
              <a:gd name="T30" fmla="*/ 226 w 226"/>
              <a:gd name="T31" fmla="*/ 449 h 449"/>
              <a:gd name="T32" fmla="*/ 9 w 226"/>
              <a:gd name="T33" fmla="*/ 449 h 449"/>
              <a:gd name="T34" fmla="*/ 9 w 226"/>
              <a:gd name="T35" fmla="*/ 409 h 449"/>
              <a:gd name="T36" fmla="*/ 46 w 226"/>
              <a:gd name="T37" fmla="*/ 409 h 449"/>
              <a:gd name="T38" fmla="*/ 57 w 226"/>
              <a:gd name="T39" fmla="*/ 406 h 449"/>
              <a:gd name="T40" fmla="*/ 64 w 226"/>
              <a:gd name="T41" fmla="*/ 400 h 449"/>
              <a:gd name="T42" fmla="*/ 68 w 226"/>
              <a:gd name="T43" fmla="*/ 389 h 449"/>
              <a:gd name="T44" fmla="*/ 68 w 226"/>
              <a:gd name="T45" fmla="*/ 388 h 449"/>
              <a:gd name="T46" fmla="*/ 69 w 226"/>
              <a:gd name="T47" fmla="*/ 385 h 449"/>
              <a:gd name="T48" fmla="*/ 69 w 226"/>
              <a:gd name="T49" fmla="*/ 72 h 449"/>
              <a:gd name="T50" fmla="*/ 68 w 226"/>
              <a:gd name="T51" fmla="*/ 59 h 449"/>
              <a:gd name="T52" fmla="*/ 68 w 226"/>
              <a:gd name="T53" fmla="*/ 54 h 449"/>
              <a:gd name="T54" fmla="*/ 63 w 226"/>
              <a:gd name="T55" fmla="*/ 47 h 449"/>
              <a:gd name="T56" fmla="*/ 56 w 226"/>
              <a:gd name="T57" fmla="*/ 42 h 449"/>
              <a:gd name="T58" fmla="*/ 46 w 226"/>
              <a:gd name="T59" fmla="*/ 41 h 449"/>
              <a:gd name="T60" fmla="*/ 0 w 226"/>
              <a:gd name="T61" fmla="*/ 40 h 449"/>
              <a:gd name="T62" fmla="*/ 0 w 226"/>
              <a:gd name="T63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6" h="449">
                <a:moveTo>
                  <a:pt x="0" y="0"/>
                </a:moveTo>
                <a:lnTo>
                  <a:pt x="163" y="0"/>
                </a:lnTo>
                <a:lnTo>
                  <a:pt x="166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6" y="62"/>
                </a:lnTo>
                <a:lnTo>
                  <a:pt x="166" y="380"/>
                </a:lnTo>
                <a:lnTo>
                  <a:pt x="167" y="393"/>
                </a:lnTo>
                <a:lnTo>
                  <a:pt x="171" y="401"/>
                </a:lnTo>
                <a:lnTo>
                  <a:pt x="175" y="406"/>
                </a:lnTo>
                <a:lnTo>
                  <a:pt x="183" y="409"/>
                </a:lnTo>
                <a:lnTo>
                  <a:pt x="226" y="409"/>
                </a:lnTo>
                <a:lnTo>
                  <a:pt x="226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8"/>
                </a:lnTo>
                <a:lnTo>
                  <a:pt x="69" y="385"/>
                </a:lnTo>
                <a:lnTo>
                  <a:pt x="69" y="72"/>
                </a:lnTo>
                <a:lnTo>
                  <a:pt x="68" y="59"/>
                </a:lnTo>
                <a:lnTo>
                  <a:pt x="68" y="54"/>
                </a:lnTo>
                <a:lnTo>
                  <a:pt x="63" y="47"/>
                </a:lnTo>
                <a:lnTo>
                  <a:pt x="56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5" name="Freeform 51"/>
          <p:cNvSpPr>
            <a:spLocks noEditPoints="1"/>
          </p:cNvSpPr>
          <p:nvPr userDrawn="1"/>
        </p:nvSpPr>
        <p:spPr bwMode="invGray">
          <a:xfrm>
            <a:off x="8013700" y="3413125"/>
            <a:ext cx="250825" cy="309563"/>
          </a:xfrm>
          <a:custGeom>
            <a:avLst/>
            <a:gdLst>
              <a:gd name="T0" fmla="*/ 177 w 507"/>
              <a:gd name="T1" fmla="*/ 511 h 624"/>
              <a:gd name="T2" fmla="*/ 181 w 507"/>
              <a:gd name="T3" fmla="*/ 550 h 624"/>
              <a:gd name="T4" fmla="*/ 197 w 507"/>
              <a:gd name="T5" fmla="*/ 570 h 624"/>
              <a:gd name="T6" fmla="*/ 235 w 507"/>
              <a:gd name="T7" fmla="*/ 577 h 624"/>
              <a:gd name="T8" fmla="*/ 296 w 507"/>
              <a:gd name="T9" fmla="*/ 576 h 624"/>
              <a:gd name="T10" fmla="*/ 345 w 507"/>
              <a:gd name="T11" fmla="*/ 561 h 624"/>
              <a:gd name="T12" fmla="*/ 378 w 507"/>
              <a:gd name="T13" fmla="*/ 532 h 624"/>
              <a:gd name="T14" fmla="*/ 394 w 507"/>
              <a:gd name="T15" fmla="*/ 488 h 624"/>
              <a:gd name="T16" fmla="*/ 394 w 507"/>
              <a:gd name="T17" fmla="*/ 427 h 624"/>
              <a:gd name="T18" fmla="*/ 379 w 507"/>
              <a:gd name="T19" fmla="*/ 375 h 624"/>
              <a:gd name="T20" fmla="*/ 346 w 507"/>
              <a:gd name="T21" fmla="*/ 342 h 624"/>
              <a:gd name="T22" fmla="*/ 295 w 507"/>
              <a:gd name="T23" fmla="*/ 327 h 624"/>
              <a:gd name="T24" fmla="*/ 177 w 507"/>
              <a:gd name="T25" fmla="*/ 325 h 624"/>
              <a:gd name="T26" fmla="*/ 194 w 507"/>
              <a:gd name="T27" fmla="*/ 49 h 624"/>
              <a:gd name="T28" fmla="*/ 177 w 507"/>
              <a:gd name="T29" fmla="*/ 277 h 624"/>
              <a:gd name="T30" fmla="*/ 280 w 507"/>
              <a:gd name="T31" fmla="*/ 275 h 624"/>
              <a:gd name="T32" fmla="*/ 328 w 507"/>
              <a:gd name="T33" fmla="*/ 256 h 624"/>
              <a:gd name="T34" fmla="*/ 358 w 507"/>
              <a:gd name="T35" fmla="*/ 220 h 624"/>
              <a:gd name="T36" fmla="*/ 368 w 507"/>
              <a:gd name="T37" fmla="*/ 167 h 624"/>
              <a:gd name="T38" fmla="*/ 362 w 507"/>
              <a:gd name="T39" fmla="*/ 110 h 624"/>
              <a:gd name="T40" fmla="*/ 341 w 507"/>
              <a:gd name="T41" fmla="*/ 74 h 624"/>
              <a:gd name="T42" fmla="*/ 303 w 507"/>
              <a:gd name="T43" fmla="*/ 54 h 624"/>
              <a:gd name="T44" fmla="*/ 245 w 507"/>
              <a:gd name="T45" fmla="*/ 48 h 624"/>
              <a:gd name="T46" fmla="*/ 0 w 507"/>
              <a:gd name="T47" fmla="*/ 0 h 624"/>
              <a:gd name="T48" fmla="*/ 299 w 507"/>
              <a:gd name="T49" fmla="*/ 3 h 624"/>
              <a:gd name="T50" fmla="*/ 376 w 507"/>
              <a:gd name="T51" fmla="*/ 17 h 624"/>
              <a:gd name="T52" fmla="*/ 431 w 507"/>
              <a:gd name="T53" fmla="*/ 47 h 624"/>
              <a:gd name="T54" fmla="*/ 464 w 507"/>
              <a:gd name="T55" fmla="*/ 91 h 624"/>
              <a:gd name="T56" fmla="*/ 475 w 507"/>
              <a:gd name="T57" fmla="*/ 150 h 624"/>
              <a:gd name="T58" fmla="*/ 464 w 507"/>
              <a:gd name="T59" fmla="*/ 209 h 624"/>
              <a:gd name="T60" fmla="*/ 430 w 507"/>
              <a:gd name="T61" fmla="*/ 254 h 624"/>
              <a:gd name="T62" fmla="*/ 372 w 507"/>
              <a:gd name="T63" fmla="*/ 285 h 624"/>
              <a:gd name="T64" fmla="*/ 376 w 507"/>
              <a:gd name="T65" fmla="*/ 302 h 624"/>
              <a:gd name="T66" fmla="*/ 439 w 507"/>
              <a:gd name="T67" fmla="*/ 325 h 624"/>
              <a:gd name="T68" fmla="*/ 482 w 507"/>
              <a:gd name="T69" fmla="*/ 363 h 624"/>
              <a:gd name="T70" fmla="*/ 504 w 507"/>
              <a:gd name="T71" fmla="*/ 416 h 624"/>
              <a:gd name="T72" fmla="*/ 503 w 507"/>
              <a:gd name="T73" fmla="*/ 483 h 624"/>
              <a:gd name="T74" fmla="*/ 478 w 507"/>
              <a:gd name="T75" fmla="*/ 542 h 624"/>
              <a:gd name="T76" fmla="*/ 431 w 507"/>
              <a:gd name="T77" fmla="*/ 587 h 624"/>
              <a:gd name="T78" fmla="*/ 362 w 507"/>
              <a:gd name="T79" fmla="*/ 614 h 624"/>
              <a:gd name="T80" fmla="*/ 274 w 507"/>
              <a:gd name="T81" fmla="*/ 624 h 624"/>
              <a:gd name="T82" fmla="*/ 0 w 507"/>
              <a:gd name="T83" fmla="*/ 577 h 624"/>
              <a:gd name="T84" fmla="*/ 59 w 507"/>
              <a:gd name="T85" fmla="*/ 576 h 624"/>
              <a:gd name="T86" fmla="*/ 71 w 507"/>
              <a:gd name="T87" fmla="*/ 559 h 624"/>
              <a:gd name="T88" fmla="*/ 72 w 507"/>
              <a:gd name="T89" fmla="*/ 79 h 624"/>
              <a:gd name="T90" fmla="*/ 68 w 507"/>
              <a:gd name="T91" fmla="*/ 59 h 624"/>
              <a:gd name="T92" fmla="*/ 57 w 507"/>
              <a:gd name="T93" fmla="*/ 49 h 624"/>
              <a:gd name="T94" fmla="*/ 0 w 507"/>
              <a:gd name="T95" fmla="*/ 4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7" h="624">
                <a:moveTo>
                  <a:pt x="177" y="325"/>
                </a:moveTo>
                <a:lnTo>
                  <a:pt x="177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5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5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6" y="460"/>
                </a:lnTo>
                <a:lnTo>
                  <a:pt x="394" y="427"/>
                </a:lnTo>
                <a:lnTo>
                  <a:pt x="389" y="398"/>
                </a:lnTo>
                <a:lnTo>
                  <a:pt x="379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7" y="325"/>
                </a:lnTo>
                <a:close/>
                <a:moveTo>
                  <a:pt x="218" y="48"/>
                </a:moveTo>
                <a:lnTo>
                  <a:pt x="194" y="49"/>
                </a:lnTo>
                <a:lnTo>
                  <a:pt x="177" y="52"/>
                </a:lnTo>
                <a:lnTo>
                  <a:pt x="177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8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1" y="74"/>
                </a:lnTo>
                <a:lnTo>
                  <a:pt x="324" y="61"/>
                </a:lnTo>
                <a:lnTo>
                  <a:pt x="303" y="54"/>
                </a:lnTo>
                <a:lnTo>
                  <a:pt x="276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0" y="66"/>
                </a:lnTo>
                <a:lnTo>
                  <a:pt x="464" y="91"/>
                </a:lnTo>
                <a:lnTo>
                  <a:pt x="472" y="118"/>
                </a:lnTo>
                <a:lnTo>
                  <a:pt x="475" y="150"/>
                </a:lnTo>
                <a:lnTo>
                  <a:pt x="472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2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39" y="325"/>
                </a:lnTo>
                <a:lnTo>
                  <a:pt x="464" y="342"/>
                </a:lnTo>
                <a:lnTo>
                  <a:pt x="482" y="363"/>
                </a:lnTo>
                <a:lnTo>
                  <a:pt x="496" y="387"/>
                </a:lnTo>
                <a:lnTo>
                  <a:pt x="504" y="416"/>
                </a:lnTo>
                <a:lnTo>
                  <a:pt x="507" y="448"/>
                </a:lnTo>
                <a:lnTo>
                  <a:pt x="503" y="483"/>
                </a:lnTo>
                <a:lnTo>
                  <a:pt x="494" y="514"/>
                </a:lnTo>
                <a:lnTo>
                  <a:pt x="478" y="542"/>
                </a:lnTo>
                <a:lnTo>
                  <a:pt x="458" y="566"/>
                </a:lnTo>
                <a:lnTo>
                  <a:pt x="431" y="587"/>
                </a:lnTo>
                <a:lnTo>
                  <a:pt x="399" y="603"/>
                </a:lnTo>
                <a:lnTo>
                  <a:pt x="362" y="614"/>
                </a:lnTo>
                <a:lnTo>
                  <a:pt x="321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79"/>
                </a:lnTo>
                <a:lnTo>
                  <a:pt x="71" y="69"/>
                </a:lnTo>
                <a:lnTo>
                  <a:pt x="68" y="59"/>
                </a:lnTo>
                <a:lnTo>
                  <a:pt x="63" y="53"/>
                </a:lnTo>
                <a:lnTo>
                  <a:pt x="57" y="49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6" name="Freeform 52"/>
          <p:cNvSpPr>
            <a:spLocks/>
          </p:cNvSpPr>
          <p:nvPr userDrawn="1"/>
        </p:nvSpPr>
        <p:spPr bwMode="invGray">
          <a:xfrm>
            <a:off x="8394700" y="3487738"/>
            <a:ext cx="171450" cy="234950"/>
          </a:xfrm>
          <a:custGeom>
            <a:avLst/>
            <a:gdLst>
              <a:gd name="T0" fmla="*/ 284 w 346"/>
              <a:gd name="T1" fmla="*/ 0 h 474"/>
              <a:gd name="T2" fmla="*/ 306 w 346"/>
              <a:gd name="T3" fmla="*/ 2 h 474"/>
              <a:gd name="T4" fmla="*/ 323 w 346"/>
              <a:gd name="T5" fmla="*/ 10 h 474"/>
              <a:gd name="T6" fmla="*/ 335 w 346"/>
              <a:gd name="T7" fmla="*/ 22 h 474"/>
              <a:gd name="T8" fmla="*/ 344 w 346"/>
              <a:gd name="T9" fmla="*/ 38 h 474"/>
              <a:gd name="T10" fmla="*/ 346 w 346"/>
              <a:gd name="T11" fmla="*/ 57 h 474"/>
              <a:gd name="T12" fmla="*/ 344 w 346"/>
              <a:gd name="T13" fmla="*/ 74 h 474"/>
              <a:gd name="T14" fmla="*/ 339 w 346"/>
              <a:gd name="T15" fmla="*/ 88 h 474"/>
              <a:gd name="T16" fmla="*/ 330 w 346"/>
              <a:gd name="T17" fmla="*/ 98 h 474"/>
              <a:gd name="T18" fmla="*/ 319 w 346"/>
              <a:gd name="T19" fmla="*/ 105 h 474"/>
              <a:gd name="T20" fmla="*/ 307 w 346"/>
              <a:gd name="T21" fmla="*/ 110 h 474"/>
              <a:gd name="T22" fmla="*/ 295 w 346"/>
              <a:gd name="T23" fmla="*/ 111 h 474"/>
              <a:gd name="T24" fmla="*/ 277 w 346"/>
              <a:gd name="T25" fmla="*/ 110 h 474"/>
              <a:gd name="T26" fmla="*/ 263 w 346"/>
              <a:gd name="T27" fmla="*/ 106 h 474"/>
              <a:gd name="T28" fmla="*/ 253 w 346"/>
              <a:gd name="T29" fmla="*/ 99 h 474"/>
              <a:gd name="T30" fmla="*/ 246 w 346"/>
              <a:gd name="T31" fmla="*/ 90 h 474"/>
              <a:gd name="T32" fmla="*/ 240 w 346"/>
              <a:gd name="T33" fmla="*/ 79 h 474"/>
              <a:gd name="T34" fmla="*/ 237 w 346"/>
              <a:gd name="T35" fmla="*/ 74 h 474"/>
              <a:gd name="T36" fmla="*/ 235 w 346"/>
              <a:gd name="T37" fmla="*/ 71 h 474"/>
              <a:gd name="T38" fmla="*/ 231 w 346"/>
              <a:gd name="T39" fmla="*/ 68 h 474"/>
              <a:gd name="T40" fmla="*/ 228 w 346"/>
              <a:gd name="T41" fmla="*/ 67 h 474"/>
              <a:gd name="T42" fmla="*/ 224 w 346"/>
              <a:gd name="T43" fmla="*/ 67 h 474"/>
              <a:gd name="T44" fmla="*/ 213 w 346"/>
              <a:gd name="T45" fmla="*/ 70 h 474"/>
              <a:gd name="T46" fmla="*/ 198 w 346"/>
              <a:gd name="T47" fmla="*/ 76 h 474"/>
              <a:gd name="T48" fmla="*/ 183 w 346"/>
              <a:gd name="T49" fmla="*/ 83 h 474"/>
              <a:gd name="T50" fmla="*/ 170 w 346"/>
              <a:gd name="T51" fmla="*/ 94 h 474"/>
              <a:gd name="T52" fmla="*/ 158 w 346"/>
              <a:gd name="T53" fmla="*/ 104 h 474"/>
              <a:gd name="T54" fmla="*/ 158 w 346"/>
              <a:gd name="T55" fmla="*/ 400 h 474"/>
              <a:gd name="T56" fmla="*/ 159 w 346"/>
              <a:gd name="T57" fmla="*/ 405 h 474"/>
              <a:gd name="T58" fmla="*/ 160 w 346"/>
              <a:gd name="T59" fmla="*/ 418 h 474"/>
              <a:gd name="T60" fmla="*/ 164 w 346"/>
              <a:gd name="T61" fmla="*/ 426 h 474"/>
              <a:gd name="T62" fmla="*/ 169 w 346"/>
              <a:gd name="T63" fmla="*/ 431 h 474"/>
              <a:gd name="T64" fmla="*/ 175 w 346"/>
              <a:gd name="T65" fmla="*/ 434 h 474"/>
              <a:gd name="T66" fmla="*/ 226 w 346"/>
              <a:gd name="T67" fmla="*/ 434 h 474"/>
              <a:gd name="T68" fmla="*/ 226 w 346"/>
              <a:gd name="T69" fmla="*/ 474 h 474"/>
              <a:gd name="T70" fmla="*/ 1 w 346"/>
              <a:gd name="T71" fmla="*/ 474 h 474"/>
              <a:gd name="T72" fmla="*/ 1 w 346"/>
              <a:gd name="T73" fmla="*/ 434 h 474"/>
              <a:gd name="T74" fmla="*/ 45 w 346"/>
              <a:gd name="T75" fmla="*/ 434 h 474"/>
              <a:gd name="T76" fmla="*/ 51 w 346"/>
              <a:gd name="T77" fmla="*/ 431 h 474"/>
              <a:gd name="T78" fmla="*/ 56 w 346"/>
              <a:gd name="T79" fmla="*/ 426 h 474"/>
              <a:gd name="T80" fmla="*/ 60 w 346"/>
              <a:gd name="T81" fmla="*/ 418 h 474"/>
              <a:gd name="T82" fmla="*/ 61 w 346"/>
              <a:gd name="T83" fmla="*/ 404 h 474"/>
              <a:gd name="T84" fmla="*/ 61 w 346"/>
              <a:gd name="T85" fmla="*/ 92 h 474"/>
              <a:gd name="T86" fmla="*/ 60 w 346"/>
              <a:gd name="T87" fmla="*/ 90 h 474"/>
              <a:gd name="T88" fmla="*/ 56 w 346"/>
              <a:gd name="T89" fmla="*/ 79 h 474"/>
              <a:gd name="T90" fmla="*/ 49 w 346"/>
              <a:gd name="T91" fmla="*/ 73 h 474"/>
              <a:gd name="T92" fmla="*/ 38 w 346"/>
              <a:gd name="T93" fmla="*/ 72 h 474"/>
              <a:gd name="T94" fmla="*/ 0 w 346"/>
              <a:gd name="T95" fmla="*/ 72 h 474"/>
              <a:gd name="T96" fmla="*/ 0 w 346"/>
              <a:gd name="T97" fmla="*/ 25 h 474"/>
              <a:gd name="T98" fmla="*/ 153 w 346"/>
              <a:gd name="T99" fmla="*/ 25 h 474"/>
              <a:gd name="T100" fmla="*/ 155 w 346"/>
              <a:gd name="T101" fmla="*/ 27 h 474"/>
              <a:gd name="T102" fmla="*/ 158 w 346"/>
              <a:gd name="T103" fmla="*/ 29 h 474"/>
              <a:gd name="T104" fmla="*/ 159 w 346"/>
              <a:gd name="T105" fmla="*/ 32 h 474"/>
              <a:gd name="T106" fmla="*/ 160 w 346"/>
              <a:gd name="T107" fmla="*/ 35 h 474"/>
              <a:gd name="T108" fmla="*/ 160 w 346"/>
              <a:gd name="T109" fmla="*/ 36 h 474"/>
              <a:gd name="T110" fmla="*/ 159 w 346"/>
              <a:gd name="T111" fmla="*/ 38 h 474"/>
              <a:gd name="T112" fmla="*/ 159 w 346"/>
              <a:gd name="T113" fmla="*/ 54 h 474"/>
              <a:gd name="T114" fmla="*/ 180 w 346"/>
              <a:gd name="T115" fmla="*/ 38 h 474"/>
              <a:gd name="T116" fmla="*/ 204 w 346"/>
              <a:gd name="T117" fmla="*/ 23 h 474"/>
              <a:gd name="T118" fmla="*/ 230 w 346"/>
              <a:gd name="T119" fmla="*/ 11 h 474"/>
              <a:gd name="T120" fmla="*/ 257 w 346"/>
              <a:gd name="T121" fmla="*/ 2 h 474"/>
              <a:gd name="T122" fmla="*/ 284 w 346"/>
              <a:gd name="T12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6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6" y="57"/>
                </a:lnTo>
                <a:lnTo>
                  <a:pt x="344" y="74"/>
                </a:lnTo>
                <a:lnTo>
                  <a:pt x="339" y="88"/>
                </a:lnTo>
                <a:lnTo>
                  <a:pt x="330" y="98"/>
                </a:lnTo>
                <a:lnTo>
                  <a:pt x="319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7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3" y="83"/>
                </a:lnTo>
                <a:lnTo>
                  <a:pt x="170" y="94"/>
                </a:lnTo>
                <a:lnTo>
                  <a:pt x="158" y="104"/>
                </a:lnTo>
                <a:lnTo>
                  <a:pt x="158" y="400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6" y="434"/>
                </a:lnTo>
                <a:lnTo>
                  <a:pt x="226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92"/>
                </a:lnTo>
                <a:lnTo>
                  <a:pt x="60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5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7" name="Freeform 53"/>
          <p:cNvSpPr>
            <a:spLocks/>
          </p:cNvSpPr>
          <p:nvPr userDrawn="1"/>
        </p:nvSpPr>
        <p:spPr bwMode="invGray">
          <a:xfrm>
            <a:off x="8274050" y="3500438"/>
            <a:ext cx="111125" cy="222250"/>
          </a:xfrm>
          <a:custGeom>
            <a:avLst/>
            <a:gdLst>
              <a:gd name="T0" fmla="*/ 0 w 225"/>
              <a:gd name="T1" fmla="*/ 0 h 449"/>
              <a:gd name="T2" fmla="*/ 162 w 225"/>
              <a:gd name="T3" fmla="*/ 0 h 449"/>
              <a:gd name="T4" fmla="*/ 164 w 225"/>
              <a:gd name="T5" fmla="*/ 2 h 449"/>
              <a:gd name="T6" fmla="*/ 165 w 225"/>
              <a:gd name="T7" fmla="*/ 2 h 449"/>
              <a:gd name="T8" fmla="*/ 167 w 225"/>
              <a:gd name="T9" fmla="*/ 3 h 449"/>
              <a:gd name="T10" fmla="*/ 168 w 225"/>
              <a:gd name="T11" fmla="*/ 5 h 449"/>
              <a:gd name="T12" fmla="*/ 168 w 225"/>
              <a:gd name="T13" fmla="*/ 15 h 449"/>
              <a:gd name="T14" fmla="*/ 167 w 225"/>
              <a:gd name="T15" fmla="*/ 24 h 449"/>
              <a:gd name="T16" fmla="*/ 167 w 225"/>
              <a:gd name="T17" fmla="*/ 40 h 449"/>
              <a:gd name="T18" fmla="*/ 165 w 225"/>
              <a:gd name="T19" fmla="*/ 62 h 449"/>
              <a:gd name="T20" fmla="*/ 165 w 225"/>
              <a:gd name="T21" fmla="*/ 380 h 449"/>
              <a:gd name="T22" fmla="*/ 167 w 225"/>
              <a:gd name="T23" fmla="*/ 393 h 449"/>
              <a:gd name="T24" fmla="*/ 170 w 225"/>
              <a:gd name="T25" fmla="*/ 401 h 449"/>
              <a:gd name="T26" fmla="*/ 175 w 225"/>
              <a:gd name="T27" fmla="*/ 406 h 449"/>
              <a:gd name="T28" fmla="*/ 183 w 225"/>
              <a:gd name="T29" fmla="*/ 409 h 449"/>
              <a:gd name="T30" fmla="*/ 225 w 225"/>
              <a:gd name="T31" fmla="*/ 409 h 449"/>
              <a:gd name="T32" fmla="*/ 225 w 225"/>
              <a:gd name="T33" fmla="*/ 449 h 449"/>
              <a:gd name="T34" fmla="*/ 9 w 225"/>
              <a:gd name="T35" fmla="*/ 449 h 449"/>
              <a:gd name="T36" fmla="*/ 9 w 225"/>
              <a:gd name="T37" fmla="*/ 409 h 449"/>
              <a:gd name="T38" fmla="*/ 46 w 225"/>
              <a:gd name="T39" fmla="*/ 409 h 449"/>
              <a:gd name="T40" fmla="*/ 57 w 225"/>
              <a:gd name="T41" fmla="*/ 406 h 449"/>
              <a:gd name="T42" fmla="*/ 64 w 225"/>
              <a:gd name="T43" fmla="*/ 400 h 449"/>
              <a:gd name="T44" fmla="*/ 68 w 225"/>
              <a:gd name="T45" fmla="*/ 389 h 449"/>
              <a:gd name="T46" fmla="*/ 68 w 225"/>
              <a:gd name="T47" fmla="*/ 385 h 449"/>
              <a:gd name="T48" fmla="*/ 69 w 225"/>
              <a:gd name="T49" fmla="*/ 384 h 449"/>
              <a:gd name="T50" fmla="*/ 69 w 225"/>
              <a:gd name="T51" fmla="*/ 70 h 449"/>
              <a:gd name="T52" fmla="*/ 68 w 225"/>
              <a:gd name="T53" fmla="*/ 59 h 449"/>
              <a:gd name="T54" fmla="*/ 68 w 225"/>
              <a:gd name="T55" fmla="*/ 56 h 449"/>
              <a:gd name="T56" fmla="*/ 66 w 225"/>
              <a:gd name="T57" fmla="*/ 54 h 449"/>
              <a:gd name="T58" fmla="*/ 63 w 225"/>
              <a:gd name="T59" fmla="*/ 47 h 449"/>
              <a:gd name="T60" fmla="*/ 55 w 225"/>
              <a:gd name="T61" fmla="*/ 42 h 449"/>
              <a:gd name="T62" fmla="*/ 46 w 225"/>
              <a:gd name="T63" fmla="*/ 41 h 449"/>
              <a:gd name="T64" fmla="*/ 0 w 225"/>
              <a:gd name="T65" fmla="*/ 40 h 449"/>
              <a:gd name="T66" fmla="*/ 0 w 225"/>
              <a:gd name="T6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5" h="449">
                <a:moveTo>
                  <a:pt x="0" y="0"/>
                </a:move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5" y="62"/>
                </a:lnTo>
                <a:lnTo>
                  <a:pt x="165" y="380"/>
                </a:lnTo>
                <a:lnTo>
                  <a:pt x="167" y="393"/>
                </a:lnTo>
                <a:lnTo>
                  <a:pt x="170" y="401"/>
                </a:lnTo>
                <a:lnTo>
                  <a:pt x="175" y="406"/>
                </a:lnTo>
                <a:lnTo>
                  <a:pt x="183" y="409"/>
                </a:lnTo>
                <a:lnTo>
                  <a:pt x="225" y="409"/>
                </a:lnTo>
                <a:lnTo>
                  <a:pt x="225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5"/>
                </a:lnTo>
                <a:lnTo>
                  <a:pt x="69" y="384"/>
                </a:lnTo>
                <a:lnTo>
                  <a:pt x="69" y="70"/>
                </a:lnTo>
                <a:lnTo>
                  <a:pt x="68" y="59"/>
                </a:lnTo>
                <a:lnTo>
                  <a:pt x="68" y="56"/>
                </a:lnTo>
                <a:lnTo>
                  <a:pt x="66" y="54"/>
                </a:lnTo>
                <a:lnTo>
                  <a:pt x="63" y="47"/>
                </a:lnTo>
                <a:lnTo>
                  <a:pt x="55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8" name="Freeform 54"/>
          <p:cNvSpPr>
            <a:spLocks noEditPoints="1"/>
          </p:cNvSpPr>
          <p:nvPr userDrawn="1"/>
        </p:nvSpPr>
        <p:spPr bwMode="invGray">
          <a:xfrm>
            <a:off x="7359650" y="3381375"/>
            <a:ext cx="242888" cy="346075"/>
          </a:xfrm>
          <a:custGeom>
            <a:avLst/>
            <a:gdLst>
              <a:gd name="T0" fmla="*/ 217 w 489"/>
              <a:gd name="T1" fmla="*/ 268 h 699"/>
              <a:gd name="T2" fmla="*/ 165 w 489"/>
              <a:gd name="T3" fmla="*/ 286 h 699"/>
              <a:gd name="T4" fmla="*/ 130 w 489"/>
              <a:gd name="T5" fmla="*/ 323 h 699"/>
              <a:gd name="T6" fmla="*/ 109 w 489"/>
              <a:gd name="T7" fmla="*/ 380 h 699"/>
              <a:gd name="T8" fmla="*/ 102 w 489"/>
              <a:gd name="T9" fmla="*/ 458 h 699"/>
              <a:gd name="T10" fmla="*/ 109 w 489"/>
              <a:gd name="T11" fmla="*/ 535 h 699"/>
              <a:gd name="T12" fmla="*/ 134 w 489"/>
              <a:gd name="T13" fmla="*/ 589 h 699"/>
              <a:gd name="T14" fmla="*/ 174 w 489"/>
              <a:gd name="T15" fmla="*/ 619 h 699"/>
              <a:gd name="T16" fmla="*/ 231 w 489"/>
              <a:gd name="T17" fmla="*/ 630 h 699"/>
              <a:gd name="T18" fmla="*/ 279 w 489"/>
              <a:gd name="T19" fmla="*/ 624 h 699"/>
              <a:gd name="T20" fmla="*/ 312 w 489"/>
              <a:gd name="T21" fmla="*/ 612 h 699"/>
              <a:gd name="T22" fmla="*/ 329 w 489"/>
              <a:gd name="T23" fmla="*/ 605 h 699"/>
              <a:gd name="T24" fmla="*/ 332 w 489"/>
              <a:gd name="T25" fmla="*/ 297 h 699"/>
              <a:gd name="T26" fmla="*/ 294 w 489"/>
              <a:gd name="T27" fmla="*/ 273 h 699"/>
              <a:gd name="T28" fmla="*/ 249 w 489"/>
              <a:gd name="T29" fmla="*/ 265 h 699"/>
              <a:gd name="T30" fmla="*/ 425 w 489"/>
              <a:gd name="T31" fmla="*/ 0 h 699"/>
              <a:gd name="T32" fmla="*/ 432 w 489"/>
              <a:gd name="T33" fmla="*/ 7 h 699"/>
              <a:gd name="T34" fmla="*/ 431 w 489"/>
              <a:gd name="T35" fmla="*/ 14 h 699"/>
              <a:gd name="T36" fmla="*/ 430 w 489"/>
              <a:gd name="T37" fmla="*/ 30 h 699"/>
              <a:gd name="T38" fmla="*/ 429 w 489"/>
              <a:gd name="T39" fmla="*/ 79 h 699"/>
              <a:gd name="T40" fmla="*/ 430 w 489"/>
              <a:gd name="T41" fmla="*/ 608 h 699"/>
              <a:gd name="T42" fmla="*/ 435 w 489"/>
              <a:gd name="T43" fmla="*/ 632 h 699"/>
              <a:gd name="T44" fmla="*/ 446 w 489"/>
              <a:gd name="T45" fmla="*/ 639 h 699"/>
              <a:gd name="T46" fmla="*/ 474 w 489"/>
              <a:gd name="T47" fmla="*/ 640 h 699"/>
              <a:gd name="T48" fmla="*/ 489 w 489"/>
              <a:gd name="T49" fmla="*/ 687 h 699"/>
              <a:gd name="T50" fmla="*/ 337 w 489"/>
              <a:gd name="T51" fmla="*/ 678 h 699"/>
              <a:gd name="T52" fmla="*/ 313 w 489"/>
              <a:gd name="T53" fmla="*/ 662 h 699"/>
              <a:gd name="T54" fmla="*/ 253 w 489"/>
              <a:gd name="T55" fmla="*/ 688 h 699"/>
              <a:gd name="T56" fmla="*/ 182 w 489"/>
              <a:gd name="T57" fmla="*/ 699 h 699"/>
              <a:gd name="T58" fmla="*/ 140 w 489"/>
              <a:gd name="T59" fmla="*/ 694 h 699"/>
              <a:gd name="T60" fmla="*/ 98 w 489"/>
              <a:gd name="T61" fmla="*/ 676 h 699"/>
              <a:gd name="T62" fmla="*/ 60 w 489"/>
              <a:gd name="T63" fmla="*/ 646 h 699"/>
              <a:gd name="T64" fmla="*/ 28 w 489"/>
              <a:gd name="T65" fmla="*/ 601 h 699"/>
              <a:gd name="T66" fmla="*/ 7 w 489"/>
              <a:gd name="T67" fmla="*/ 540 h 699"/>
              <a:gd name="T68" fmla="*/ 0 w 489"/>
              <a:gd name="T69" fmla="*/ 461 h 699"/>
              <a:gd name="T70" fmla="*/ 9 w 489"/>
              <a:gd name="T71" fmla="*/ 385 h 699"/>
              <a:gd name="T72" fmla="*/ 33 w 489"/>
              <a:gd name="T73" fmla="*/ 325 h 699"/>
              <a:gd name="T74" fmla="*/ 70 w 489"/>
              <a:gd name="T75" fmla="*/ 280 h 699"/>
              <a:gd name="T76" fmla="*/ 116 w 489"/>
              <a:gd name="T77" fmla="*/ 247 h 699"/>
              <a:gd name="T78" fmla="*/ 170 w 489"/>
              <a:gd name="T79" fmla="*/ 226 h 699"/>
              <a:gd name="T80" fmla="*/ 227 w 489"/>
              <a:gd name="T81" fmla="*/ 216 h 699"/>
              <a:gd name="T82" fmla="*/ 282 w 489"/>
              <a:gd name="T83" fmla="*/ 216 h 699"/>
              <a:gd name="T84" fmla="*/ 334 w 489"/>
              <a:gd name="T85" fmla="*/ 224 h 699"/>
              <a:gd name="T86" fmla="*/ 332 w 489"/>
              <a:gd name="T87" fmla="*/ 67 h 699"/>
              <a:gd name="T88" fmla="*/ 324 w 489"/>
              <a:gd name="T89" fmla="*/ 52 h 699"/>
              <a:gd name="T90" fmla="*/ 316 w 489"/>
              <a:gd name="T91" fmla="*/ 48 h 699"/>
              <a:gd name="T92" fmla="*/ 261 w 489"/>
              <a:gd name="T93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9" h="699">
                <a:moveTo>
                  <a:pt x="249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8" y="350"/>
                </a:lnTo>
                <a:lnTo>
                  <a:pt x="109" y="380"/>
                </a:lnTo>
                <a:lnTo>
                  <a:pt x="103" y="416"/>
                </a:lnTo>
                <a:lnTo>
                  <a:pt x="102" y="458"/>
                </a:lnTo>
                <a:lnTo>
                  <a:pt x="104" y="499"/>
                </a:lnTo>
                <a:lnTo>
                  <a:pt x="109" y="535"/>
                </a:lnTo>
                <a:lnTo>
                  <a:pt x="120" y="564"/>
                </a:lnTo>
                <a:lnTo>
                  <a:pt x="134" y="589"/>
                </a:lnTo>
                <a:lnTo>
                  <a:pt x="152" y="607"/>
                </a:lnTo>
                <a:lnTo>
                  <a:pt x="174" y="619"/>
                </a:lnTo>
                <a:lnTo>
                  <a:pt x="201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5" y="282"/>
                </a:lnTo>
                <a:lnTo>
                  <a:pt x="294" y="273"/>
                </a:lnTo>
                <a:lnTo>
                  <a:pt x="272" y="268"/>
                </a:lnTo>
                <a:lnTo>
                  <a:pt x="249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2" y="7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9" y="79"/>
                </a:lnTo>
                <a:lnTo>
                  <a:pt x="429" y="589"/>
                </a:lnTo>
                <a:lnTo>
                  <a:pt x="430" y="608"/>
                </a:lnTo>
                <a:lnTo>
                  <a:pt x="431" y="623"/>
                </a:lnTo>
                <a:lnTo>
                  <a:pt x="435" y="632"/>
                </a:lnTo>
                <a:lnTo>
                  <a:pt x="440" y="637"/>
                </a:lnTo>
                <a:lnTo>
                  <a:pt x="446" y="639"/>
                </a:lnTo>
                <a:lnTo>
                  <a:pt x="464" y="639"/>
                </a:lnTo>
                <a:lnTo>
                  <a:pt x="474" y="640"/>
                </a:lnTo>
                <a:lnTo>
                  <a:pt x="489" y="640"/>
                </a:lnTo>
                <a:lnTo>
                  <a:pt x="489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2" y="698"/>
                </a:lnTo>
                <a:lnTo>
                  <a:pt x="140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3" y="503"/>
                </a:lnTo>
                <a:lnTo>
                  <a:pt x="0" y="461"/>
                </a:lnTo>
                <a:lnTo>
                  <a:pt x="3" y="422"/>
                </a:lnTo>
                <a:lnTo>
                  <a:pt x="9" y="385"/>
                </a:lnTo>
                <a:lnTo>
                  <a:pt x="20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7" y="216"/>
                </a:lnTo>
                <a:lnTo>
                  <a:pt x="255" y="215"/>
                </a:lnTo>
                <a:lnTo>
                  <a:pt x="282" y="216"/>
                </a:lnTo>
                <a:lnTo>
                  <a:pt x="304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9" y="57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9" name="Freeform 55"/>
          <p:cNvSpPr>
            <a:spLocks noEditPoints="1"/>
          </p:cNvSpPr>
          <p:nvPr userDrawn="1"/>
        </p:nvSpPr>
        <p:spPr bwMode="invGray">
          <a:xfrm>
            <a:off x="8564563" y="3381375"/>
            <a:ext cx="241300" cy="346075"/>
          </a:xfrm>
          <a:custGeom>
            <a:avLst/>
            <a:gdLst>
              <a:gd name="T0" fmla="*/ 217 w 488"/>
              <a:gd name="T1" fmla="*/ 268 h 699"/>
              <a:gd name="T2" fmla="*/ 165 w 488"/>
              <a:gd name="T3" fmla="*/ 286 h 699"/>
              <a:gd name="T4" fmla="*/ 130 w 488"/>
              <a:gd name="T5" fmla="*/ 323 h 699"/>
              <a:gd name="T6" fmla="*/ 109 w 488"/>
              <a:gd name="T7" fmla="*/ 380 h 699"/>
              <a:gd name="T8" fmla="*/ 101 w 488"/>
              <a:gd name="T9" fmla="*/ 458 h 699"/>
              <a:gd name="T10" fmla="*/ 109 w 488"/>
              <a:gd name="T11" fmla="*/ 535 h 699"/>
              <a:gd name="T12" fmla="*/ 133 w 488"/>
              <a:gd name="T13" fmla="*/ 589 h 699"/>
              <a:gd name="T14" fmla="*/ 174 w 488"/>
              <a:gd name="T15" fmla="*/ 619 h 699"/>
              <a:gd name="T16" fmla="*/ 231 w 488"/>
              <a:gd name="T17" fmla="*/ 630 h 699"/>
              <a:gd name="T18" fmla="*/ 279 w 488"/>
              <a:gd name="T19" fmla="*/ 624 h 699"/>
              <a:gd name="T20" fmla="*/ 312 w 488"/>
              <a:gd name="T21" fmla="*/ 612 h 699"/>
              <a:gd name="T22" fmla="*/ 329 w 488"/>
              <a:gd name="T23" fmla="*/ 605 h 699"/>
              <a:gd name="T24" fmla="*/ 332 w 488"/>
              <a:gd name="T25" fmla="*/ 297 h 699"/>
              <a:gd name="T26" fmla="*/ 294 w 488"/>
              <a:gd name="T27" fmla="*/ 273 h 699"/>
              <a:gd name="T28" fmla="*/ 248 w 488"/>
              <a:gd name="T29" fmla="*/ 265 h 699"/>
              <a:gd name="T30" fmla="*/ 425 w 488"/>
              <a:gd name="T31" fmla="*/ 0 h 699"/>
              <a:gd name="T32" fmla="*/ 430 w 488"/>
              <a:gd name="T33" fmla="*/ 4 h 699"/>
              <a:gd name="T34" fmla="*/ 432 w 488"/>
              <a:gd name="T35" fmla="*/ 10 h 699"/>
              <a:gd name="T36" fmla="*/ 431 w 488"/>
              <a:gd name="T37" fmla="*/ 14 h 699"/>
              <a:gd name="T38" fmla="*/ 430 w 488"/>
              <a:gd name="T39" fmla="*/ 30 h 699"/>
              <a:gd name="T40" fmla="*/ 428 w 488"/>
              <a:gd name="T41" fmla="*/ 79 h 699"/>
              <a:gd name="T42" fmla="*/ 430 w 488"/>
              <a:gd name="T43" fmla="*/ 608 h 699"/>
              <a:gd name="T44" fmla="*/ 434 w 488"/>
              <a:gd name="T45" fmla="*/ 632 h 699"/>
              <a:gd name="T46" fmla="*/ 445 w 488"/>
              <a:gd name="T47" fmla="*/ 639 h 699"/>
              <a:gd name="T48" fmla="*/ 474 w 488"/>
              <a:gd name="T49" fmla="*/ 640 h 699"/>
              <a:gd name="T50" fmla="*/ 488 w 488"/>
              <a:gd name="T51" fmla="*/ 687 h 699"/>
              <a:gd name="T52" fmla="*/ 337 w 488"/>
              <a:gd name="T53" fmla="*/ 678 h 699"/>
              <a:gd name="T54" fmla="*/ 313 w 488"/>
              <a:gd name="T55" fmla="*/ 662 h 699"/>
              <a:gd name="T56" fmla="*/ 253 w 488"/>
              <a:gd name="T57" fmla="*/ 688 h 699"/>
              <a:gd name="T58" fmla="*/ 182 w 488"/>
              <a:gd name="T59" fmla="*/ 699 h 699"/>
              <a:gd name="T60" fmla="*/ 139 w 488"/>
              <a:gd name="T61" fmla="*/ 694 h 699"/>
              <a:gd name="T62" fmla="*/ 98 w 488"/>
              <a:gd name="T63" fmla="*/ 676 h 699"/>
              <a:gd name="T64" fmla="*/ 60 w 488"/>
              <a:gd name="T65" fmla="*/ 646 h 699"/>
              <a:gd name="T66" fmla="*/ 28 w 488"/>
              <a:gd name="T67" fmla="*/ 601 h 699"/>
              <a:gd name="T68" fmla="*/ 7 w 488"/>
              <a:gd name="T69" fmla="*/ 540 h 699"/>
              <a:gd name="T70" fmla="*/ 0 w 488"/>
              <a:gd name="T71" fmla="*/ 461 h 699"/>
              <a:gd name="T72" fmla="*/ 8 w 488"/>
              <a:gd name="T73" fmla="*/ 385 h 699"/>
              <a:gd name="T74" fmla="*/ 33 w 488"/>
              <a:gd name="T75" fmla="*/ 325 h 699"/>
              <a:gd name="T76" fmla="*/ 70 w 488"/>
              <a:gd name="T77" fmla="*/ 280 h 699"/>
              <a:gd name="T78" fmla="*/ 116 w 488"/>
              <a:gd name="T79" fmla="*/ 247 h 699"/>
              <a:gd name="T80" fmla="*/ 170 w 488"/>
              <a:gd name="T81" fmla="*/ 226 h 699"/>
              <a:gd name="T82" fmla="*/ 226 w 488"/>
              <a:gd name="T83" fmla="*/ 216 h 699"/>
              <a:gd name="T84" fmla="*/ 281 w 488"/>
              <a:gd name="T85" fmla="*/ 216 h 699"/>
              <a:gd name="T86" fmla="*/ 334 w 488"/>
              <a:gd name="T87" fmla="*/ 224 h 699"/>
              <a:gd name="T88" fmla="*/ 332 w 488"/>
              <a:gd name="T89" fmla="*/ 67 h 699"/>
              <a:gd name="T90" fmla="*/ 328 w 488"/>
              <a:gd name="T91" fmla="*/ 56 h 699"/>
              <a:gd name="T92" fmla="*/ 321 w 488"/>
              <a:gd name="T93" fmla="*/ 49 h 699"/>
              <a:gd name="T94" fmla="*/ 261 w 488"/>
              <a:gd name="T95" fmla="*/ 4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8" h="699">
                <a:moveTo>
                  <a:pt x="248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7" y="350"/>
                </a:lnTo>
                <a:lnTo>
                  <a:pt x="109" y="380"/>
                </a:lnTo>
                <a:lnTo>
                  <a:pt x="103" y="416"/>
                </a:lnTo>
                <a:lnTo>
                  <a:pt x="101" y="458"/>
                </a:lnTo>
                <a:lnTo>
                  <a:pt x="104" y="499"/>
                </a:lnTo>
                <a:lnTo>
                  <a:pt x="109" y="535"/>
                </a:lnTo>
                <a:lnTo>
                  <a:pt x="119" y="564"/>
                </a:lnTo>
                <a:lnTo>
                  <a:pt x="133" y="589"/>
                </a:lnTo>
                <a:lnTo>
                  <a:pt x="150" y="607"/>
                </a:lnTo>
                <a:lnTo>
                  <a:pt x="174" y="619"/>
                </a:lnTo>
                <a:lnTo>
                  <a:pt x="199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3" y="282"/>
                </a:lnTo>
                <a:lnTo>
                  <a:pt x="294" y="273"/>
                </a:lnTo>
                <a:lnTo>
                  <a:pt x="272" y="268"/>
                </a:lnTo>
                <a:lnTo>
                  <a:pt x="248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0" y="4"/>
                </a:lnTo>
                <a:lnTo>
                  <a:pt x="431" y="7"/>
                </a:lnTo>
                <a:lnTo>
                  <a:pt x="432" y="10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8" y="79"/>
                </a:lnTo>
                <a:lnTo>
                  <a:pt x="428" y="589"/>
                </a:lnTo>
                <a:lnTo>
                  <a:pt x="430" y="608"/>
                </a:lnTo>
                <a:lnTo>
                  <a:pt x="431" y="623"/>
                </a:lnTo>
                <a:lnTo>
                  <a:pt x="434" y="632"/>
                </a:lnTo>
                <a:lnTo>
                  <a:pt x="439" y="637"/>
                </a:lnTo>
                <a:lnTo>
                  <a:pt x="445" y="639"/>
                </a:lnTo>
                <a:lnTo>
                  <a:pt x="464" y="639"/>
                </a:lnTo>
                <a:lnTo>
                  <a:pt x="474" y="640"/>
                </a:lnTo>
                <a:lnTo>
                  <a:pt x="488" y="640"/>
                </a:lnTo>
                <a:lnTo>
                  <a:pt x="488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1" y="698"/>
                </a:lnTo>
                <a:lnTo>
                  <a:pt x="139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2" y="503"/>
                </a:lnTo>
                <a:lnTo>
                  <a:pt x="0" y="461"/>
                </a:lnTo>
                <a:lnTo>
                  <a:pt x="2" y="422"/>
                </a:lnTo>
                <a:lnTo>
                  <a:pt x="8" y="385"/>
                </a:lnTo>
                <a:lnTo>
                  <a:pt x="19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6" y="216"/>
                </a:lnTo>
                <a:lnTo>
                  <a:pt x="254" y="215"/>
                </a:lnTo>
                <a:lnTo>
                  <a:pt x="281" y="216"/>
                </a:lnTo>
                <a:lnTo>
                  <a:pt x="303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8" y="57"/>
                </a:lnTo>
                <a:lnTo>
                  <a:pt x="328" y="56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0" name="Freeform 56"/>
          <p:cNvSpPr>
            <a:spLocks noEditPoints="1"/>
          </p:cNvSpPr>
          <p:nvPr userDrawn="1"/>
        </p:nvSpPr>
        <p:spPr bwMode="invGray">
          <a:xfrm>
            <a:off x="7659688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1" name="Freeform 57"/>
          <p:cNvSpPr>
            <a:spLocks noEditPoints="1"/>
          </p:cNvSpPr>
          <p:nvPr userDrawn="1"/>
        </p:nvSpPr>
        <p:spPr bwMode="invGray">
          <a:xfrm>
            <a:off x="6450013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4468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600"/>
            </a:lvl1pPr>
            <a:lvl2pPr>
              <a:defRPr sz="1600"/>
            </a:lvl2pPr>
            <a:lvl3pPr marL="270000" indent="-270000">
              <a:defRPr sz="1600"/>
            </a:lvl3pPr>
            <a:lvl4pPr marL="540000" indent="-270000">
              <a:defRPr sz="1600"/>
            </a:lvl4pPr>
            <a:lvl5pPr marL="810000" indent="-270000">
              <a:defRPr sz="1600"/>
            </a:lvl5pPr>
            <a:lvl6pPr marL="1080000" indent="-270000">
              <a:defRPr sz="1600"/>
            </a:lvl6pPr>
            <a:lvl7pPr marL="1350000" indent="-270000">
              <a:defRPr sz="1600"/>
            </a:lvl7pPr>
            <a:lvl8pPr marL="1620000" indent="-270000">
              <a:defRPr sz="1600"/>
            </a:lvl8pPr>
            <a:lvl9pPr marL="1890000" indent="-27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0A54BE20-087E-4005-A3AC-1AB479F3F156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25516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76250"/>
            <a:ext cx="8231188" cy="108108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 baseline="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US" dirty="0" smtClean="0"/>
          </a:p>
          <a:p>
            <a:pPr lvl="6"/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468313" y="6381750"/>
            <a:ext cx="730250" cy="179388"/>
          </a:xfrm>
        </p:spPr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14D95764-FF53-412A-8CD4-0E1F7016CEA7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>
          <a:xfrm>
            <a:off x="2195513" y="6381750"/>
            <a:ext cx="4754562" cy="339725"/>
          </a:xfrm>
        </p:spPr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>
          <a:xfrm>
            <a:off x="468313" y="6561138"/>
            <a:ext cx="1619250" cy="158750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8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9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66975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34823" name="Group 7"/>
          <p:cNvGrpSpPr>
            <a:grpSpLocks/>
          </p:cNvGrpSpPr>
          <p:nvPr userDrawn="1"/>
        </p:nvGrpSpPr>
        <p:grpSpPr bwMode="auto">
          <a:xfrm>
            <a:off x="4033838" y="3375025"/>
            <a:ext cx="2355850" cy="352425"/>
            <a:chOff x="4063" y="2126"/>
            <a:chExt cx="1484" cy="222"/>
          </a:xfrm>
        </p:grpSpPr>
        <p:sp>
          <p:nvSpPr>
            <p:cNvPr id="34824" name="Freeform 8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25" name="Freeform 9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26" name="Freeform 10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27" name="Freeform 11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28" name="Freeform 12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29" name="Freeform 13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30" name="Freeform 14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31" name="Freeform 15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32" name="Freeform 16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33" name="Freeform 17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34" name="Freeform 18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4835" name="Freeform 19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8" name="Rectangle 18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25619" name="Rectangle 19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sp>
        <p:nvSpPr>
          <p:cNvPr id="25623" name="Freeform 23"/>
          <p:cNvSpPr>
            <a:spLocks noEditPoints="1"/>
          </p:cNvSpPr>
          <p:nvPr userDrawn="1"/>
        </p:nvSpPr>
        <p:spPr bwMode="invGray">
          <a:xfrm>
            <a:off x="358775" y="2451100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grpSp>
        <p:nvGrpSpPr>
          <p:cNvPr id="25635" name="Group 35"/>
          <p:cNvGrpSpPr>
            <a:grpSpLocks/>
          </p:cNvGrpSpPr>
          <p:nvPr userDrawn="1"/>
        </p:nvGrpSpPr>
        <p:grpSpPr bwMode="auto">
          <a:xfrm>
            <a:off x="619125" y="2413000"/>
            <a:ext cx="2078038" cy="352425"/>
            <a:chOff x="390" y="1520"/>
            <a:chExt cx="1309" cy="222"/>
          </a:xfrm>
        </p:grpSpPr>
        <p:sp>
          <p:nvSpPr>
            <p:cNvPr id="25621" name="Freeform 21"/>
            <p:cNvSpPr>
              <a:spLocks/>
            </p:cNvSpPr>
            <p:nvPr userDrawn="1"/>
          </p:nvSpPr>
          <p:spPr bwMode="invGray">
            <a:xfrm>
              <a:off x="404" y="1537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2" name="Freeform 22"/>
            <p:cNvSpPr>
              <a:spLocks/>
            </p:cNvSpPr>
            <p:nvPr userDrawn="1"/>
          </p:nvSpPr>
          <p:spPr bwMode="invGray">
            <a:xfrm>
              <a:off x="1163" y="1537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4" name="Freeform 24"/>
            <p:cNvSpPr>
              <a:spLocks/>
            </p:cNvSpPr>
            <p:nvPr userDrawn="1"/>
          </p:nvSpPr>
          <p:spPr bwMode="invGray">
            <a:xfrm>
              <a:off x="466" y="1591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5" name="Freeform 25"/>
            <p:cNvSpPr>
              <a:spLocks/>
            </p:cNvSpPr>
            <p:nvPr userDrawn="1"/>
          </p:nvSpPr>
          <p:spPr bwMode="invGray">
            <a:xfrm>
              <a:off x="390" y="1599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6" name="Freeform 26"/>
            <p:cNvSpPr>
              <a:spLocks noEditPoints="1"/>
            </p:cNvSpPr>
            <p:nvPr userDrawn="1"/>
          </p:nvSpPr>
          <p:spPr bwMode="invGray">
            <a:xfrm>
              <a:off x="985" y="1544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7" name="Freeform 27"/>
            <p:cNvSpPr>
              <a:spLocks/>
            </p:cNvSpPr>
            <p:nvPr userDrawn="1"/>
          </p:nvSpPr>
          <p:spPr bwMode="invGray">
            <a:xfrm>
              <a:off x="1225" y="1591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8" name="Freeform 28"/>
            <p:cNvSpPr>
              <a:spLocks/>
            </p:cNvSpPr>
            <p:nvPr userDrawn="1"/>
          </p:nvSpPr>
          <p:spPr bwMode="invGray">
            <a:xfrm>
              <a:off x="1149" y="1599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9" name="Freeform 29"/>
            <p:cNvSpPr>
              <a:spLocks noEditPoints="1"/>
            </p:cNvSpPr>
            <p:nvPr userDrawn="1"/>
          </p:nvSpPr>
          <p:spPr bwMode="invGray">
            <a:xfrm>
              <a:off x="573" y="1524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0" name="Freeform 30"/>
            <p:cNvSpPr>
              <a:spLocks noEditPoints="1"/>
            </p:cNvSpPr>
            <p:nvPr userDrawn="1"/>
          </p:nvSpPr>
          <p:spPr bwMode="invGray">
            <a:xfrm>
              <a:off x="1332" y="1524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1" name="Freeform 31"/>
            <p:cNvSpPr>
              <a:spLocks noEditPoints="1"/>
            </p:cNvSpPr>
            <p:nvPr userDrawn="1"/>
          </p:nvSpPr>
          <p:spPr bwMode="invGray">
            <a:xfrm>
              <a:off x="762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2" name="Freeform 32"/>
            <p:cNvSpPr>
              <a:spLocks noEditPoints="1"/>
            </p:cNvSpPr>
            <p:nvPr userDrawn="1"/>
          </p:nvSpPr>
          <p:spPr bwMode="invGray">
            <a:xfrm>
              <a:off x="1521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91028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99EA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999EA0"/>
                </a:solidFill>
              </a:defRPr>
            </a:lvl2pPr>
            <a:lvl3pPr>
              <a:defRPr sz="2800">
                <a:solidFill>
                  <a:srgbClr val="999EA0"/>
                </a:solidFill>
              </a:defRPr>
            </a:lvl3pPr>
            <a:lvl4pPr>
              <a:defRPr sz="2800">
                <a:solidFill>
                  <a:srgbClr val="999EA0"/>
                </a:solidFill>
              </a:defRPr>
            </a:lvl4pPr>
            <a:lvl5pPr>
              <a:defRPr sz="2800">
                <a:solidFill>
                  <a:srgbClr val="999EA0"/>
                </a:solidFill>
              </a:defRPr>
            </a:lvl5pPr>
            <a:lvl6pPr marL="1440000" indent="-360000">
              <a:defRPr sz="2800">
                <a:solidFill>
                  <a:srgbClr val="999EA0"/>
                </a:solidFill>
              </a:defRPr>
            </a:lvl6pPr>
            <a:lvl7pPr marL="1800000" indent="-360000">
              <a:defRPr sz="2800">
                <a:solidFill>
                  <a:srgbClr val="999EA0"/>
                </a:solidFill>
              </a:defRPr>
            </a:lvl7pPr>
            <a:lvl8pPr>
              <a:defRPr sz="2800">
                <a:solidFill>
                  <a:srgbClr val="999EA0"/>
                </a:solidFill>
              </a:defRPr>
            </a:lvl8pPr>
            <a:lvl9pPr>
              <a:defRPr sz="2800">
                <a:solidFill>
                  <a:srgbClr val="999EA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Page </a:t>
            </a:r>
            <a:fld id="{46A41853-253C-4955-B912-106B8BCBF4EB}" type="slidenum">
              <a:rPr lang="en-GB" smtClean="0">
                <a:solidFill>
                  <a:srgbClr val="ADAEBE"/>
                </a:solidFill>
              </a:rPr>
              <a:pPr/>
              <a:t>‹#›</a:t>
            </a:fld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© Bird &amp; Bird LLP 2015</a:t>
            </a:r>
            <a:endParaRPr lang="en-GB" dirty="0">
              <a:solidFill>
                <a:srgbClr val="ADAEBE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4614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34823" name="Group 7"/>
          <p:cNvGrpSpPr>
            <a:grpSpLocks/>
          </p:cNvGrpSpPr>
          <p:nvPr userDrawn="1"/>
        </p:nvGrpSpPr>
        <p:grpSpPr bwMode="auto">
          <a:xfrm>
            <a:off x="4033838" y="3375025"/>
            <a:ext cx="2355850" cy="352425"/>
            <a:chOff x="4063" y="2126"/>
            <a:chExt cx="1484" cy="222"/>
          </a:xfrm>
        </p:grpSpPr>
        <p:sp>
          <p:nvSpPr>
            <p:cNvPr id="34824" name="Freeform 8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5" name="Freeform 9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6" name="Freeform 10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7" name="Freeform 11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8" name="Freeform 12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9" name="Freeform 13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0" name="Freeform 14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1" name="Freeform 15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2" name="Freeform 16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3" name="Freeform 17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4" name="Freeform 18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5" name="Freeform 19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34646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6842803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8EB9E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8EB9E0"/>
                </a:solidFill>
              </a:defRPr>
            </a:lvl2pPr>
            <a:lvl3pPr>
              <a:defRPr sz="2800">
                <a:solidFill>
                  <a:srgbClr val="8EB9E0"/>
                </a:solidFill>
              </a:defRPr>
            </a:lvl3pPr>
            <a:lvl4pPr>
              <a:defRPr sz="2800">
                <a:solidFill>
                  <a:srgbClr val="8EB9E0"/>
                </a:solidFill>
              </a:defRPr>
            </a:lvl4pPr>
            <a:lvl5pPr>
              <a:defRPr sz="2800">
                <a:solidFill>
                  <a:srgbClr val="8EB9E0"/>
                </a:solidFill>
              </a:defRPr>
            </a:lvl5pPr>
            <a:lvl6pPr marL="1440000" indent="-360000">
              <a:defRPr sz="2800">
                <a:solidFill>
                  <a:srgbClr val="8EB9E0"/>
                </a:solidFill>
              </a:defRPr>
            </a:lvl6pPr>
            <a:lvl7pPr marL="1800000" indent="-360000">
              <a:defRPr sz="2800">
                <a:solidFill>
                  <a:srgbClr val="8EB9E0"/>
                </a:solidFill>
              </a:defRPr>
            </a:lvl7pPr>
            <a:lvl8pPr>
              <a:defRPr sz="2800">
                <a:solidFill>
                  <a:srgbClr val="8EB9E0"/>
                </a:solidFill>
              </a:defRPr>
            </a:lvl8pPr>
            <a:lvl9pPr>
              <a:defRPr sz="2800">
                <a:solidFill>
                  <a:srgbClr val="8EB9E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Page </a:t>
            </a:r>
            <a:fld id="{0C7D1B73-E000-4B87-870C-07BCD32C345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19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2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8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9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0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534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128007" name="Group 7"/>
          <p:cNvGrpSpPr>
            <a:grpSpLocks/>
          </p:cNvGrpSpPr>
          <p:nvPr userDrawn="1"/>
        </p:nvGrpSpPr>
        <p:grpSpPr bwMode="auto">
          <a:xfrm>
            <a:off x="358775" y="2413000"/>
            <a:ext cx="2338388" cy="352425"/>
            <a:chOff x="452" y="2126"/>
            <a:chExt cx="1473" cy="222"/>
          </a:xfrm>
        </p:grpSpPr>
        <p:sp>
          <p:nvSpPr>
            <p:cNvPr id="128008" name="Freeform 8"/>
            <p:cNvSpPr>
              <a:spLocks/>
            </p:cNvSpPr>
            <p:nvPr userDrawn="1"/>
          </p:nvSpPr>
          <p:spPr bwMode="invGray">
            <a:xfrm>
              <a:off x="630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09" name="Freeform 9"/>
            <p:cNvSpPr>
              <a:spLocks/>
            </p:cNvSpPr>
            <p:nvPr userDrawn="1"/>
          </p:nvSpPr>
          <p:spPr bwMode="invGray">
            <a:xfrm>
              <a:off x="1389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0" name="Freeform 10"/>
            <p:cNvSpPr>
              <a:spLocks noEditPoints="1"/>
            </p:cNvSpPr>
            <p:nvPr userDrawn="1"/>
          </p:nvSpPr>
          <p:spPr bwMode="invGray">
            <a:xfrm>
              <a:off x="452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1" name="Freeform 11"/>
            <p:cNvSpPr>
              <a:spLocks/>
            </p:cNvSpPr>
            <p:nvPr userDrawn="1"/>
          </p:nvSpPr>
          <p:spPr bwMode="invGray">
            <a:xfrm>
              <a:off x="692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2" name="Freeform 12"/>
            <p:cNvSpPr>
              <a:spLocks/>
            </p:cNvSpPr>
            <p:nvPr userDrawn="1"/>
          </p:nvSpPr>
          <p:spPr bwMode="invGray">
            <a:xfrm>
              <a:off x="616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3" name="Freeform 13"/>
            <p:cNvSpPr>
              <a:spLocks noEditPoints="1"/>
            </p:cNvSpPr>
            <p:nvPr userDrawn="1"/>
          </p:nvSpPr>
          <p:spPr bwMode="invGray">
            <a:xfrm>
              <a:off x="1211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4" name="Freeform 14"/>
            <p:cNvSpPr>
              <a:spLocks/>
            </p:cNvSpPr>
            <p:nvPr userDrawn="1"/>
          </p:nvSpPr>
          <p:spPr bwMode="invGray">
            <a:xfrm>
              <a:off x="1451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5" name="Freeform 15"/>
            <p:cNvSpPr>
              <a:spLocks/>
            </p:cNvSpPr>
            <p:nvPr userDrawn="1"/>
          </p:nvSpPr>
          <p:spPr bwMode="invGray">
            <a:xfrm>
              <a:off x="1375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6" name="Freeform 16"/>
            <p:cNvSpPr>
              <a:spLocks noEditPoints="1"/>
            </p:cNvSpPr>
            <p:nvPr userDrawn="1"/>
          </p:nvSpPr>
          <p:spPr bwMode="invGray">
            <a:xfrm>
              <a:off x="799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7" name="Freeform 17"/>
            <p:cNvSpPr>
              <a:spLocks noEditPoints="1"/>
            </p:cNvSpPr>
            <p:nvPr userDrawn="1"/>
          </p:nvSpPr>
          <p:spPr bwMode="invGray">
            <a:xfrm>
              <a:off x="1558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8" name="Freeform 18"/>
            <p:cNvSpPr>
              <a:spLocks noEditPoints="1"/>
            </p:cNvSpPr>
            <p:nvPr userDrawn="1"/>
          </p:nvSpPr>
          <p:spPr bwMode="invGray">
            <a:xfrm>
              <a:off x="988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9" name="Freeform 19"/>
            <p:cNvSpPr>
              <a:spLocks noEditPoints="1"/>
            </p:cNvSpPr>
            <p:nvPr userDrawn="1"/>
          </p:nvSpPr>
          <p:spPr bwMode="invGray">
            <a:xfrm>
              <a:off x="1747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775814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898BC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9898BC"/>
                </a:solidFill>
              </a:defRPr>
            </a:lvl2pPr>
            <a:lvl3pPr>
              <a:defRPr sz="2800">
                <a:solidFill>
                  <a:srgbClr val="9898BC"/>
                </a:solidFill>
              </a:defRPr>
            </a:lvl3pPr>
            <a:lvl4pPr>
              <a:defRPr sz="2800">
                <a:solidFill>
                  <a:srgbClr val="9898BC"/>
                </a:solidFill>
              </a:defRPr>
            </a:lvl4pPr>
            <a:lvl5pPr>
              <a:defRPr sz="2800">
                <a:solidFill>
                  <a:srgbClr val="9898BC"/>
                </a:solidFill>
              </a:defRPr>
            </a:lvl5pPr>
            <a:lvl6pPr marL="1440000" indent="-360000">
              <a:defRPr sz="2800">
                <a:solidFill>
                  <a:srgbClr val="9898BC"/>
                </a:solidFill>
              </a:defRPr>
            </a:lvl6pPr>
            <a:lvl7pPr marL="1800000" indent="-360000">
              <a:defRPr sz="2800">
                <a:solidFill>
                  <a:srgbClr val="9898BC"/>
                </a:solidFill>
              </a:defRPr>
            </a:lvl7pPr>
            <a:lvl8pPr>
              <a:defRPr sz="2800">
                <a:solidFill>
                  <a:srgbClr val="9898BC"/>
                </a:solidFill>
              </a:defRPr>
            </a:lvl8pPr>
            <a:lvl9pPr>
              <a:defRPr sz="2800">
                <a:solidFill>
                  <a:srgbClr val="9898BC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Page </a:t>
            </a:r>
            <a:fld id="{40860827-67CF-4F66-8108-D7826BCB22EA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67330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bg>
      <p:bgPr>
        <a:solidFill>
          <a:srgbClr val="4E62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A6B0C9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A6B0C9"/>
                </a:solidFill>
              </a:defRPr>
            </a:lvl2pPr>
            <a:lvl3pPr>
              <a:defRPr sz="2800">
                <a:solidFill>
                  <a:srgbClr val="A6B0C9"/>
                </a:solidFill>
              </a:defRPr>
            </a:lvl3pPr>
            <a:lvl4pPr>
              <a:defRPr sz="2800">
                <a:solidFill>
                  <a:srgbClr val="A6B0C9"/>
                </a:solidFill>
              </a:defRPr>
            </a:lvl4pPr>
            <a:lvl5pPr>
              <a:defRPr sz="2800">
                <a:solidFill>
                  <a:srgbClr val="A6B0C9"/>
                </a:solidFill>
              </a:defRPr>
            </a:lvl5pPr>
            <a:lvl6pPr marL="1440000" indent="-360000">
              <a:defRPr sz="2800">
                <a:solidFill>
                  <a:srgbClr val="A6B0C9"/>
                </a:solidFill>
              </a:defRPr>
            </a:lvl6pPr>
            <a:lvl7pPr marL="1800000" indent="-360000">
              <a:defRPr sz="2800">
                <a:solidFill>
                  <a:srgbClr val="A6B0C9"/>
                </a:solidFill>
              </a:defRPr>
            </a:lvl7pPr>
            <a:lvl8pPr>
              <a:defRPr sz="2800">
                <a:solidFill>
                  <a:srgbClr val="A6B0C9"/>
                </a:solidFill>
              </a:defRPr>
            </a:lvl8pPr>
            <a:lvl9pPr>
              <a:defRPr sz="2800">
                <a:solidFill>
                  <a:srgbClr val="A6B0C9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Page </a:t>
            </a:r>
            <a:fld id="{DE44F9D7-B7B4-4EAB-9AF6-220D53154F7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51872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BDBDB6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BDBDB6"/>
                </a:solidFill>
              </a:defRPr>
            </a:lvl2pPr>
            <a:lvl3pPr>
              <a:defRPr sz="2800">
                <a:solidFill>
                  <a:srgbClr val="BDBDB6"/>
                </a:solidFill>
              </a:defRPr>
            </a:lvl3pPr>
            <a:lvl4pPr>
              <a:defRPr sz="2800">
                <a:solidFill>
                  <a:srgbClr val="BDBDB6"/>
                </a:solidFill>
              </a:defRPr>
            </a:lvl4pPr>
            <a:lvl5pPr>
              <a:defRPr sz="2800">
                <a:solidFill>
                  <a:srgbClr val="BDBDB6"/>
                </a:solidFill>
              </a:defRPr>
            </a:lvl5pPr>
            <a:lvl6pPr marL="1440000" indent="-360000">
              <a:defRPr sz="2800" baseline="0">
                <a:solidFill>
                  <a:srgbClr val="BDBDB6"/>
                </a:solidFill>
              </a:defRPr>
            </a:lvl6pPr>
            <a:lvl7pPr marL="1800000" indent="-360000">
              <a:defRPr sz="2800" baseline="0">
                <a:solidFill>
                  <a:srgbClr val="BDBDB6"/>
                </a:solidFill>
              </a:defRPr>
            </a:lvl7pPr>
            <a:lvl8pPr>
              <a:defRPr sz="2800">
                <a:solidFill>
                  <a:srgbClr val="BDBDB6"/>
                </a:solidFill>
              </a:defRPr>
            </a:lvl8pPr>
            <a:lvl9pPr>
              <a:defRPr sz="2800">
                <a:solidFill>
                  <a:srgbClr val="BDBDB6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Page </a:t>
            </a:r>
            <a:fld id="{6E1D4F40-FCE4-40E0-927B-8D84593340A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417233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bg>
      <p:bgPr>
        <a:solidFill>
          <a:srgbClr val="B5B59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FFFFFF"/>
                </a:solidFill>
              </a:defRPr>
            </a:lvl2pPr>
            <a:lvl3pPr>
              <a:defRPr sz="2800">
                <a:solidFill>
                  <a:srgbClr val="FFFFFF"/>
                </a:solidFill>
              </a:defRPr>
            </a:lvl3pPr>
            <a:lvl4pPr>
              <a:defRPr sz="2800">
                <a:solidFill>
                  <a:srgbClr val="FFFFFF"/>
                </a:solidFill>
              </a:defRPr>
            </a:lvl4pPr>
            <a:lvl5pPr>
              <a:defRPr sz="2800">
                <a:solidFill>
                  <a:srgbClr val="FFFFFF"/>
                </a:solidFill>
              </a:defRPr>
            </a:lvl5pPr>
            <a:lvl6pPr marL="1440000" indent="-360000">
              <a:defRPr sz="2800" baseline="0">
                <a:solidFill>
                  <a:srgbClr val="FFFFFF"/>
                </a:solidFill>
              </a:defRPr>
            </a:lvl6pPr>
            <a:lvl7pPr marL="1800000" indent="-360000">
              <a:defRPr sz="2800">
                <a:solidFill>
                  <a:srgbClr val="FFFFFF"/>
                </a:solidFill>
              </a:defRPr>
            </a:lvl7pPr>
            <a:lvl8pPr>
              <a:defRPr sz="2800">
                <a:solidFill>
                  <a:srgbClr val="FFFFFF"/>
                </a:solidFill>
              </a:defRPr>
            </a:lvl8pPr>
            <a:lvl9pPr>
              <a:defRPr sz="2800">
                <a:solidFill>
                  <a:srgbClr val="FFFFFF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Page </a:t>
            </a:r>
            <a:fld id="{4F7EADA4-CC8B-4E3D-93AF-253C12FED26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51722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087109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grpSp>
        <p:nvGrpSpPr>
          <p:cNvPr id="88083" name="Group 19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88084" name="Freeform 20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5" name="Freeform 21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6" name="Freeform 22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7" name="Freeform 23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8" name="Freeform 24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9" name="Freeform 25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0" name="Freeform 26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1" name="Freeform 27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2" name="Freeform 28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3" name="Freeform 29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4" name="Freeform 30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89917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94226" name="Group 18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94227" name="Freeform 19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9" name="Freeform 21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2" name="Freeform 24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5" name="Freeform 27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6" name="Freeform 28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7" name="Freeform 29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30544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 smtClean="0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760697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7191" name="Group 23"/>
          <p:cNvGrpSpPr>
            <a:grpSpLocks/>
          </p:cNvGrpSpPr>
          <p:nvPr userDrawn="1"/>
        </p:nvGrpSpPr>
        <p:grpSpPr bwMode="auto">
          <a:xfrm>
            <a:off x="6450013" y="3375025"/>
            <a:ext cx="2355850" cy="352425"/>
            <a:chOff x="4063" y="2126"/>
            <a:chExt cx="1484" cy="222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9" name="Freeform 21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3165690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96035723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11121904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68313" y="3141663"/>
            <a:ext cx="8207375" cy="606425"/>
          </a:xfrm>
        </p:spPr>
        <p:txBody>
          <a:bodyPr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8313" y="4076700"/>
            <a:ext cx="8207375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99698489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385A1E5-EC09-4C52-AA51-56608BB9B66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645195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D4B7557-7BBF-4E39-B589-C285DCE80034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6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626185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/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7783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  <p:sp>
        <p:nvSpPr>
          <p:cNvPr id="77870" name="Freeform 46"/>
          <p:cNvSpPr>
            <a:spLocks/>
          </p:cNvSpPr>
          <p:nvPr userDrawn="1"/>
        </p:nvSpPr>
        <p:spPr bwMode="invGray">
          <a:xfrm>
            <a:off x="7091363" y="3402013"/>
            <a:ext cx="63500" cy="60325"/>
          </a:xfrm>
          <a:custGeom>
            <a:avLst/>
            <a:gdLst>
              <a:gd name="T0" fmla="*/ 65 w 128"/>
              <a:gd name="T1" fmla="*/ 0 h 123"/>
              <a:gd name="T2" fmla="*/ 85 w 128"/>
              <a:gd name="T3" fmla="*/ 3 h 123"/>
              <a:gd name="T4" fmla="*/ 103 w 128"/>
              <a:gd name="T5" fmla="*/ 12 h 123"/>
              <a:gd name="T6" fmla="*/ 116 w 128"/>
              <a:gd name="T7" fmla="*/ 25 h 123"/>
              <a:gd name="T8" fmla="*/ 125 w 128"/>
              <a:gd name="T9" fmla="*/ 43 h 123"/>
              <a:gd name="T10" fmla="*/ 128 w 128"/>
              <a:gd name="T11" fmla="*/ 62 h 123"/>
              <a:gd name="T12" fmla="*/ 125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5 w 128"/>
              <a:gd name="T21" fmla="*/ 123 h 123"/>
              <a:gd name="T22" fmla="*/ 45 w 128"/>
              <a:gd name="T23" fmla="*/ 120 h 123"/>
              <a:gd name="T24" fmla="*/ 27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7 w 128"/>
              <a:gd name="T37" fmla="*/ 12 h 123"/>
              <a:gd name="T38" fmla="*/ 44 w 128"/>
              <a:gd name="T39" fmla="*/ 3 h 123"/>
              <a:gd name="T40" fmla="*/ 65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5" y="0"/>
                </a:moveTo>
                <a:lnTo>
                  <a:pt x="85" y="3"/>
                </a:lnTo>
                <a:lnTo>
                  <a:pt x="103" y="12"/>
                </a:lnTo>
                <a:lnTo>
                  <a:pt x="116" y="25"/>
                </a:lnTo>
                <a:lnTo>
                  <a:pt x="125" y="43"/>
                </a:lnTo>
                <a:lnTo>
                  <a:pt x="128" y="62"/>
                </a:lnTo>
                <a:lnTo>
                  <a:pt x="125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5" y="123"/>
                </a:lnTo>
                <a:lnTo>
                  <a:pt x="45" y="120"/>
                </a:lnTo>
                <a:lnTo>
                  <a:pt x="27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7" y="12"/>
                </a:lnTo>
                <a:lnTo>
                  <a:pt x="44" y="3"/>
                </a:ln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1" name="Freeform 47"/>
          <p:cNvSpPr>
            <a:spLocks/>
          </p:cNvSpPr>
          <p:nvPr userDrawn="1"/>
        </p:nvSpPr>
        <p:spPr bwMode="invGray">
          <a:xfrm>
            <a:off x="8296275" y="3402013"/>
            <a:ext cx="63500" cy="60325"/>
          </a:xfrm>
          <a:custGeom>
            <a:avLst/>
            <a:gdLst>
              <a:gd name="T0" fmla="*/ 64 w 128"/>
              <a:gd name="T1" fmla="*/ 0 h 123"/>
              <a:gd name="T2" fmla="*/ 85 w 128"/>
              <a:gd name="T3" fmla="*/ 3 h 123"/>
              <a:gd name="T4" fmla="*/ 102 w 128"/>
              <a:gd name="T5" fmla="*/ 12 h 123"/>
              <a:gd name="T6" fmla="*/ 116 w 128"/>
              <a:gd name="T7" fmla="*/ 25 h 123"/>
              <a:gd name="T8" fmla="*/ 124 w 128"/>
              <a:gd name="T9" fmla="*/ 43 h 123"/>
              <a:gd name="T10" fmla="*/ 128 w 128"/>
              <a:gd name="T11" fmla="*/ 62 h 123"/>
              <a:gd name="T12" fmla="*/ 124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4 w 128"/>
              <a:gd name="T21" fmla="*/ 123 h 123"/>
              <a:gd name="T22" fmla="*/ 45 w 128"/>
              <a:gd name="T23" fmla="*/ 120 h 123"/>
              <a:gd name="T24" fmla="*/ 26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6 w 128"/>
              <a:gd name="T37" fmla="*/ 12 h 123"/>
              <a:gd name="T38" fmla="*/ 44 w 128"/>
              <a:gd name="T39" fmla="*/ 3 h 123"/>
              <a:gd name="T40" fmla="*/ 64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4" y="0"/>
                </a:moveTo>
                <a:lnTo>
                  <a:pt x="85" y="3"/>
                </a:lnTo>
                <a:lnTo>
                  <a:pt x="102" y="12"/>
                </a:lnTo>
                <a:lnTo>
                  <a:pt x="116" y="25"/>
                </a:lnTo>
                <a:lnTo>
                  <a:pt x="124" y="43"/>
                </a:lnTo>
                <a:lnTo>
                  <a:pt x="128" y="62"/>
                </a:lnTo>
                <a:lnTo>
                  <a:pt x="124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4" y="123"/>
                </a:lnTo>
                <a:lnTo>
                  <a:pt x="45" y="120"/>
                </a:lnTo>
                <a:lnTo>
                  <a:pt x="26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6" y="12"/>
                </a:lnTo>
                <a:lnTo>
                  <a:pt x="44" y="3"/>
                </a:ln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2" name="Freeform 48"/>
          <p:cNvSpPr>
            <a:spLocks noEditPoints="1"/>
          </p:cNvSpPr>
          <p:nvPr userDrawn="1"/>
        </p:nvSpPr>
        <p:spPr bwMode="invGray">
          <a:xfrm>
            <a:off x="6808788" y="3413125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3" name="Freeform 49"/>
          <p:cNvSpPr>
            <a:spLocks/>
          </p:cNvSpPr>
          <p:nvPr userDrawn="1"/>
        </p:nvSpPr>
        <p:spPr bwMode="invGray">
          <a:xfrm>
            <a:off x="7189788" y="3487738"/>
            <a:ext cx="171450" cy="234950"/>
          </a:xfrm>
          <a:custGeom>
            <a:avLst/>
            <a:gdLst>
              <a:gd name="T0" fmla="*/ 306 w 347"/>
              <a:gd name="T1" fmla="*/ 2 h 474"/>
              <a:gd name="T2" fmla="*/ 335 w 347"/>
              <a:gd name="T3" fmla="*/ 22 h 474"/>
              <a:gd name="T4" fmla="*/ 347 w 347"/>
              <a:gd name="T5" fmla="*/ 57 h 474"/>
              <a:gd name="T6" fmla="*/ 339 w 347"/>
              <a:gd name="T7" fmla="*/ 88 h 474"/>
              <a:gd name="T8" fmla="*/ 320 w 347"/>
              <a:gd name="T9" fmla="*/ 105 h 474"/>
              <a:gd name="T10" fmla="*/ 295 w 347"/>
              <a:gd name="T11" fmla="*/ 111 h 474"/>
              <a:gd name="T12" fmla="*/ 263 w 347"/>
              <a:gd name="T13" fmla="*/ 106 h 474"/>
              <a:gd name="T14" fmla="*/ 246 w 347"/>
              <a:gd name="T15" fmla="*/ 90 h 474"/>
              <a:gd name="T16" fmla="*/ 238 w 347"/>
              <a:gd name="T17" fmla="*/ 74 h 474"/>
              <a:gd name="T18" fmla="*/ 231 w 347"/>
              <a:gd name="T19" fmla="*/ 68 h 474"/>
              <a:gd name="T20" fmla="*/ 224 w 347"/>
              <a:gd name="T21" fmla="*/ 67 h 474"/>
              <a:gd name="T22" fmla="*/ 198 w 347"/>
              <a:gd name="T23" fmla="*/ 76 h 474"/>
              <a:gd name="T24" fmla="*/ 170 w 347"/>
              <a:gd name="T25" fmla="*/ 94 h 474"/>
              <a:gd name="T26" fmla="*/ 159 w 347"/>
              <a:gd name="T27" fmla="*/ 405 h 474"/>
              <a:gd name="T28" fmla="*/ 164 w 347"/>
              <a:gd name="T29" fmla="*/ 426 h 474"/>
              <a:gd name="T30" fmla="*/ 175 w 347"/>
              <a:gd name="T31" fmla="*/ 434 h 474"/>
              <a:gd name="T32" fmla="*/ 227 w 347"/>
              <a:gd name="T33" fmla="*/ 474 h 474"/>
              <a:gd name="T34" fmla="*/ 1 w 347"/>
              <a:gd name="T35" fmla="*/ 434 h 474"/>
              <a:gd name="T36" fmla="*/ 51 w 347"/>
              <a:gd name="T37" fmla="*/ 431 h 474"/>
              <a:gd name="T38" fmla="*/ 60 w 347"/>
              <a:gd name="T39" fmla="*/ 418 h 474"/>
              <a:gd name="T40" fmla="*/ 61 w 347"/>
              <a:gd name="T41" fmla="*/ 402 h 474"/>
              <a:gd name="T42" fmla="*/ 62 w 347"/>
              <a:gd name="T43" fmla="*/ 112 h 474"/>
              <a:gd name="T44" fmla="*/ 61 w 347"/>
              <a:gd name="T45" fmla="*/ 90 h 474"/>
              <a:gd name="T46" fmla="*/ 49 w 347"/>
              <a:gd name="T47" fmla="*/ 73 h 474"/>
              <a:gd name="T48" fmla="*/ 0 w 347"/>
              <a:gd name="T49" fmla="*/ 72 h 474"/>
              <a:gd name="T50" fmla="*/ 153 w 347"/>
              <a:gd name="T51" fmla="*/ 25 h 474"/>
              <a:gd name="T52" fmla="*/ 158 w 347"/>
              <a:gd name="T53" fmla="*/ 29 h 474"/>
              <a:gd name="T54" fmla="*/ 160 w 347"/>
              <a:gd name="T55" fmla="*/ 35 h 474"/>
              <a:gd name="T56" fmla="*/ 159 w 347"/>
              <a:gd name="T57" fmla="*/ 38 h 474"/>
              <a:gd name="T58" fmla="*/ 180 w 347"/>
              <a:gd name="T59" fmla="*/ 38 h 474"/>
              <a:gd name="T60" fmla="*/ 230 w 347"/>
              <a:gd name="T61" fmla="*/ 11 h 474"/>
              <a:gd name="T62" fmla="*/ 284 w 347"/>
              <a:gd name="T6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7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7" y="57"/>
                </a:lnTo>
                <a:lnTo>
                  <a:pt x="344" y="74"/>
                </a:lnTo>
                <a:lnTo>
                  <a:pt x="339" y="88"/>
                </a:lnTo>
                <a:lnTo>
                  <a:pt x="331" y="98"/>
                </a:lnTo>
                <a:lnTo>
                  <a:pt x="320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8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5" y="83"/>
                </a:lnTo>
                <a:lnTo>
                  <a:pt x="170" y="94"/>
                </a:lnTo>
                <a:lnTo>
                  <a:pt x="159" y="104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7" y="434"/>
                </a:lnTo>
                <a:lnTo>
                  <a:pt x="227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402"/>
                </a:lnTo>
                <a:lnTo>
                  <a:pt x="62" y="397"/>
                </a:lnTo>
                <a:lnTo>
                  <a:pt x="62" y="112"/>
                </a:lnTo>
                <a:lnTo>
                  <a:pt x="61" y="100"/>
                </a:lnTo>
                <a:lnTo>
                  <a:pt x="61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6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4" name="Freeform 50"/>
          <p:cNvSpPr>
            <a:spLocks/>
          </p:cNvSpPr>
          <p:nvPr userDrawn="1"/>
        </p:nvSpPr>
        <p:spPr bwMode="invGray">
          <a:xfrm>
            <a:off x="7069138" y="3500438"/>
            <a:ext cx="111125" cy="222250"/>
          </a:xfrm>
          <a:custGeom>
            <a:avLst/>
            <a:gdLst>
              <a:gd name="T0" fmla="*/ 0 w 226"/>
              <a:gd name="T1" fmla="*/ 0 h 449"/>
              <a:gd name="T2" fmla="*/ 163 w 226"/>
              <a:gd name="T3" fmla="*/ 0 h 449"/>
              <a:gd name="T4" fmla="*/ 166 w 226"/>
              <a:gd name="T5" fmla="*/ 2 h 449"/>
              <a:gd name="T6" fmla="*/ 167 w 226"/>
              <a:gd name="T7" fmla="*/ 3 h 449"/>
              <a:gd name="T8" fmla="*/ 168 w 226"/>
              <a:gd name="T9" fmla="*/ 5 h 449"/>
              <a:gd name="T10" fmla="*/ 168 w 226"/>
              <a:gd name="T11" fmla="*/ 15 h 449"/>
              <a:gd name="T12" fmla="*/ 167 w 226"/>
              <a:gd name="T13" fmla="*/ 24 h 449"/>
              <a:gd name="T14" fmla="*/ 167 w 226"/>
              <a:gd name="T15" fmla="*/ 40 h 449"/>
              <a:gd name="T16" fmla="*/ 166 w 226"/>
              <a:gd name="T17" fmla="*/ 62 h 449"/>
              <a:gd name="T18" fmla="*/ 166 w 226"/>
              <a:gd name="T19" fmla="*/ 380 h 449"/>
              <a:gd name="T20" fmla="*/ 167 w 226"/>
              <a:gd name="T21" fmla="*/ 393 h 449"/>
              <a:gd name="T22" fmla="*/ 171 w 226"/>
              <a:gd name="T23" fmla="*/ 401 h 449"/>
              <a:gd name="T24" fmla="*/ 175 w 226"/>
              <a:gd name="T25" fmla="*/ 406 h 449"/>
              <a:gd name="T26" fmla="*/ 183 w 226"/>
              <a:gd name="T27" fmla="*/ 409 h 449"/>
              <a:gd name="T28" fmla="*/ 226 w 226"/>
              <a:gd name="T29" fmla="*/ 409 h 449"/>
              <a:gd name="T30" fmla="*/ 226 w 226"/>
              <a:gd name="T31" fmla="*/ 449 h 449"/>
              <a:gd name="T32" fmla="*/ 9 w 226"/>
              <a:gd name="T33" fmla="*/ 449 h 449"/>
              <a:gd name="T34" fmla="*/ 9 w 226"/>
              <a:gd name="T35" fmla="*/ 409 h 449"/>
              <a:gd name="T36" fmla="*/ 46 w 226"/>
              <a:gd name="T37" fmla="*/ 409 h 449"/>
              <a:gd name="T38" fmla="*/ 57 w 226"/>
              <a:gd name="T39" fmla="*/ 406 h 449"/>
              <a:gd name="T40" fmla="*/ 64 w 226"/>
              <a:gd name="T41" fmla="*/ 400 h 449"/>
              <a:gd name="T42" fmla="*/ 68 w 226"/>
              <a:gd name="T43" fmla="*/ 389 h 449"/>
              <a:gd name="T44" fmla="*/ 68 w 226"/>
              <a:gd name="T45" fmla="*/ 388 h 449"/>
              <a:gd name="T46" fmla="*/ 69 w 226"/>
              <a:gd name="T47" fmla="*/ 385 h 449"/>
              <a:gd name="T48" fmla="*/ 69 w 226"/>
              <a:gd name="T49" fmla="*/ 72 h 449"/>
              <a:gd name="T50" fmla="*/ 68 w 226"/>
              <a:gd name="T51" fmla="*/ 59 h 449"/>
              <a:gd name="T52" fmla="*/ 68 w 226"/>
              <a:gd name="T53" fmla="*/ 54 h 449"/>
              <a:gd name="T54" fmla="*/ 63 w 226"/>
              <a:gd name="T55" fmla="*/ 47 h 449"/>
              <a:gd name="T56" fmla="*/ 56 w 226"/>
              <a:gd name="T57" fmla="*/ 42 h 449"/>
              <a:gd name="T58" fmla="*/ 46 w 226"/>
              <a:gd name="T59" fmla="*/ 41 h 449"/>
              <a:gd name="T60" fmla="*/ 0 w 226"/>
              <a:gd name="T61" fmla="*/ 40 h 449"/>
              <a:gd name="T62" fmla="*/ 0 w 226"/>
              <a:gd name="T63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6" h="449">
                <a:moveTo>
                  <a:pt x="0" y="0"/>
                </a:moveTo>
                <a:lnTo>
                  <a:pt x="163" y="0"/>
                </a:lnTo>
                <a:lnTo>
                  <a:pt x="166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6" y="62"/>
                </a:lnTo>
                <a:lnTo>
                  <a:pt x="166" y="380"/>
                </a:lnTo>
                <a:lnTo>
                  <a:pt x="167" y="393"/>
                </a:lnTo>
                <a:lnTo>
                  <a:pt x="171" y="401"/>
                </a:lnTo>
                <a:lnTo>
                  <a:pt x="175" y="406"/>
                </a:lnTo>
                <a:lnTo>
                  <a:pt x="183" y="409"/>
                </a:lnTo>
                <a:lnTo>
                  <a:pt x="226" y="409"/>
                </a:lnTo>
                <a:lnTo>
                  <a:pt x="226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8"/>
                </a:lnTo>
                <a:lnTo>
                  <a:pt x="69" y="385"/>
                </a:lnTo>
                <a:lnTo>
                  <a:pt x="69" y="72"/>
                </a:lnTo>
                <a:lnTo>
                  <a:pt x="68" y="59"/>
                </a:lnTo>
                <a:lnTo>
                  <a:pt x="68" y="54"/>
                </a:lnTo>
                <a:lnTo>
                  <a:pt x="63" y="47"/>
                </a:lnTo>
                <a:lnTo>
                  <a:pt x="56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5" name="Freeform 51"/>
          <p:cNvSpPr>
            <a:spLocks noEditPoints="1"/>
          </p:cNvSpPr>
          <p:nvPr userDrawn="1"/>
        </p:nvSpPr>
        <p:spPr bwMode="invGray">
          <a:xfrm>
            <a:off x="8013700" y="3413125"/>
            <a:ext cx="250825" cy="309563"/>
          </a:xfrm>
          <a:custGeom>
            <a:avLst/>
            <a:gdLst>
              <a:gd name="T0" fmla="*/ 177 w 507"/>
              <a:gd name="T1" fmla="*/ 511 h 624"/>
              <a:gd name="T2" fmla="*/ 181 w 507"/>
              <a:gd name="T3" fmla="*/ 550 h 624"/>
              <a:gd name="T4" fmla="*/ 197 w 507"/>
              <a:gd name="T5" fmla="*/ 570 h 624"/>
              <a:gd name="T6" fmla="*/ 235 w 507"/>
              <a:gd name="T7" fmla="*/ 577 h 624"/>
              <a:gd name="T8" fmla="*/ 296 w 507"/>
              <a:gd name="T9" fmla="*/ 576 h 624"/>
              <a:gd name="T10" fmla="*/ 345 w 507"/>
              <a:gd name="T11" fmla="*/ 561 h 624"/>
              <a:gd name="T12" fmla="*/ 378 w 507"/>
              <a:gd name="T13" fmla="*/ 532 h 624"/>
              <a:gd name="T14" fmla="*/ 394 w 507"/>
              <a:gd name="T15" fmla="*/ 488 h 624"/>
              <a:gd name="T16" fmla="*/ 394 w 507"/>
              <a:gd name="T17" fmla="*/ 427 h 624"/>
              <a:gd name="T18" fmla="*/ 379 w 507"/>
              <a:gd name="T19" fmla="*/ 375 h 624"/>
              <a:gd name="T20" fmla="*/ 346 w 507"/>
              <a:gd name="T21" fmla="*/ 342 h 624"/>
              <a:gd name="T22" fmla="*/ 295 w 507"/>
              <a:gd name="T23" fmla="*/ 327 h 624"/>
              <a:gd name="T24" fmla="*/ 177 w 507"/>
              <a:gd name="T25" fmla="*/ 325 h 624"/>
              <a:gd name="T26" fmla="*/ 194 w 507"/>
              <a:gd name="T27" fmla="*/ 49 h 624"/>
              <a:gd name="T28" fmla="*/ 177 w 507"/>
              <a:gd name="T29" fmla="*/ 277 h 624"/>
              <a:gd name="T30" fmla="*/ 280 w 507"/>
              <a:gd name="T31" fmla="*/ 275 h 624"/>
              <a:gd name="T32" fmla="*/ 328 w 507"/>
              <a:gd name="T33" fmla="*/ 256 h 624"/>
              <a:gd name="T34" fmla="*/ 358 w 507"/>
              <a:gd name="T35" fmla="*/ 220 h 624"/>
              <a:gd name="T36" fmla="*/ 368 w 507"/>
              <a:gd name="T37" fmla="*/ 167 h 624"/>
              <a:gd name="T38" fmla="*/ 362 w 507"/>
              <a:gd name="T39" fmla="*/ 110 h 624"/>
              <a:gd name="T40" fmla="*/ 341 w 507"/>
              <a:gd name="T41" fmla="*/ 74 h 624"/>
              <a:gd name="T42" fmla="*/ 303 w 507"/>
              <a:gd name="T43" fmla="*/ 54 h 624"/>
              <a:gd name="T44" fmla="*/ 245 w 507"/>
              <a:gd name="T45" fmla="*/ 48 h 624"/>
              <a:gd name="T46" fmla="*/ 0 w 507"/>
              <a:gd name="T47" fmla="*/ 0 h 624"/>
              <a:gd name="T48" fmla="*/ 299 w 507"/>
              <a:gd name="T49" fmla="*/ 3 h 624"/>
              <a:gd name="T50" fmla="*/ 376 w 507"/>
              <a:gd name="T51" fmla="*/ 17 h 624"/>
              <a:gd name="T52" fmla="*/ 431 w 507"/>
              <a:gd name="T53" fmla="*/ 47 h 624"/>
              <a:gd name="T54" fmla="*/ 464 w 507"/>
              <a:gd name="T55" fmla="*/ 91 h 624"/>
              <a:gd name="T56" fmla="*/ 475 w 507"/>
              <a:gd name="T57" fmla="*/ 150 h 624"/>
              <a:gd name="T58" fmla="*/ 464 w 507"/>
              <a:gd name="T59" fmla="*/ 209 h 624"/>
              <a:gd name="T60" fmla="*/ 430 w 507"/>
              <a:gd name="T61" fmla="*/ 254 h 624"/>
              <a:gd name="T62" fmla="*/ 372 w 507"/>
              <a:gd name="T63" fmla="*/ 285 h 624"/>
              <a:gd name="T64" fmla="*/ 376 w 507"/>
              <a:gd name="T65" fmla="*/ 302 h 624"/>
              <a:gd name="T66" fmla="*/ 439 w 507"/>
              <a:gd name="T67" fmla="*/ 325 h 624"/>
              <a:gd name="T68" fmla="*/ 482 w 507"/>
              <a:gd name="T69" fmla="*/ 363 h 624"/>
              <a:gd name="T70" fmla="*/ 504 w 507"/>
              <a:gd name="T71" fmla="*/ 416 h 624"/>
              <a:gd name="T72" fmla="*/ 503 w 507"/>
              <a:gd name="T73" fmla="*/ 483 h 624"/>
              <a:gd name="T74" fmla="*/ 478 w 507"/>
              <a:gd name="T75" fmla="*/ 542 h 624"/>
              <a:gd name="T76" fmla="*/ 431 w 507"/>
              <a:gd name="T77" fmla="*/ 587 h 624"/>
              <a:gd name="T78" fmla="*/ 362 w 507"/>
              <a:gd name="T79" fmla="*/ 614 h 624"/>
              <a:gd name="T80" fmla="*/ 274 w 507"/>
              <a:gd name="T81" fmla="*/ 624 h 624"/>
              <a:gd name="T82" fmla="*/ 0 w 507"/>
              <a:gd name="T83" fmla="*/ 577 h 624"/>
              <a:gd name="T84" fmla="*/ 59 w 507"/>
              <a:gd name="T85" fmla="*/ 576 h 624"/>
              <a:gd name="T86" fmla="*/ 71 w 507"/>
              <a:gd name="T87" fmla="*/ 559 h 624"/>
              <a:gd name="T88" fmla="*/ 72 w 507"/>
              <a:gd name="T89" fmla="*/ 79 h 624"/>
              <a:gd name="T90" fmla="*/ 68 w 507"/>
              <a:gd name="T91" fmla="*/ 59 h 624"/>
              <a:gd name="T92" fmla="*/ 57 w 507"/>
              <a:gd name="T93" fmla="*/ 49 h 624"/>
              <a:gd name="T94" fmla="*/ 0 w 507"/>
              <a:gd name="T95" fmla="*/ 4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7" h="624">
                <a:moveTo>
                  <a:pt x="177" y="325"/>
                </a:moveTo>
                <a:lnTo>
                  <a:pt x="177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5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5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6" y="460"/>
                </a:lnTo>
                <a:lnTo>
                  <a:pt x="394" y="427"/>
                </a:lnTo>
                <a:lnTo>
                  <a:pt x="389" y="398"/>
                </a:lnTo>
                <a:lnTo>
                  <a:pt x="379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7" y="325"/>
                </a:lnTo>
                <a:close/>
                <a:moveTo>
                  <a:pt x="218" y="48"/>
                </a:moveTo>
                <a:lnTo>
                  <a:pt x="194" y="49"/>
                </a:lnTo>
                <a:lnTo>
                  <a:pt x="177" y="52"/>
                </a:lnTo>
                <a:lnTo>
                  <a:pt x="177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8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1" y="74"/>
                </a:lnTo>
                <a:lnTo>
                  <a:pt x="324" y="61"/>
                </a:lnTo>
                <a:lnTo>
                  <a:pt x="303" y="54"/>
                </a:lnTo>
                <a:lnTo>
                  <a:pt x="276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0" y="66"/>
                </a:lnTo>
                <a:lnTo>
                  <a:pt x="464" y="91"/>
                </a:lnTo>
                <a:lnTo>
                  <a:pt x="472" y="118"/>
                </a:lnTo>
                <a:lnTo>
                  <a:pt x="475" y="150"/>
                </a:lnTo>
                <a:lnTo>
                  <a:pt x="472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2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39" y="325"/>
                </a:lnTo>
                <a:lnTo>
                  <a:pt x="464" y="342"/>
                </a:lnTo>
                <a:lnTo>
                  <a:pt x="482" y="363"/>
                </a:lnTo>
                <a:lnTo>
                  <a:pt x="496" y="387"/>
                </a:lnTo>
                <a:lnTo>
                  <a:pt x="504" y="416"/>
                </a:lnTo>
                <a:lnTo>
                  <a:pt x="507" y="448"/>
                </a:lnTo>
                <a:lnTo>
                  <a:pt x="503" y="483"/>
                </a:lnTo>
                <a:lnTo>
                  <a:pt x="494" y="514"/>
                </a:lnTo>
                <a:lnTo>
                  <a:pt x="478" y="542"/>
                </a:lnTo>
                <a:lnTo>
                  <a:pt x="458" y="566"/>
                </a:lnTo>
                <a:lnTo>
                  <a:pt x="431" y="587"/>
                </a:lnTo>
                <a:lnTo>
                  <a:pt x="399" y="603"/>
                </a:lnTo>
                <a:lnTo>
                  <a:pt x="362" y="614"/>
                </a:lnTo>
                <a:lnTo>
                  <a:pt x="321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79"/>
                </a:lnTo>
                <a:lnTo>
                  <a:pt x="71" y="69"/>
                </a:lnTo>
                <a:lnTo>
                  <a:pt x="68" y="59"/>
                </a:lnTo>
                <a:lnTo>
                  <a:pt x="63" y="53"/>
                </a:lnTo>
                <a:lnTo>
                  <a:pt x="57" y="49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6" name="Freeform 52"/>
          <p:cNvSpPr>
            <a:spLocks/>
          </p:cNvSpPr>
          <p:nvPr userDrawn="1"/>
        </p:nvSpPr>
        <p:spPr bwMode="invGray">
          <a:xfrm>
            <a:off x="8394700" y="3487738"/>
            <a:ext cx="171450" cy="234950"/>
          </a:xfrm>
          <a:custGeom>
            <a:avLst/>
            <a:gdLst>
              <a:gd name="T0" fmla="*/ 284 w 346"/>
              <a:gd name="T1" fmla="*/ 0 h 474"/>
              <a:gd name="T2" fmla="*/ 306 w 346"/>
              <a:gd name="T3" fmla="*/ 2 h 474"/>
              <a:gd name="T4" fmla="*/ 323 w 346"/>
              <a:gd name="T5" fmla="*/ 10 h 474"/>
              <a:gd name="T6" fmla="*/ 335 w 346"/>
              <a:gd name="T7" fmla="*/ 22 h 474"/>
              <a:gd name="T8" fmla="*/ 344 w 346"/>
              <a:gd name="T9" fmla="*/ 38 h 474"/>
              <a:gd name="T10" fmla="*/ 346 w 346"/>
              <a:gd name="T11" fmla="*/ 57 h 474"/>
              <a:gd name="T12" fmla="*/ 344 w 346"/>
              <a:gd name="T13" fmla="*/ 74 h 474"/>
              <a:gd name="T14" fmla="*/ 339 w 346"/>
              <a:gd name="T15" fmla="*/ 88 h 474"/>
              <a:gd name="T16" fmla="*/ 330 w 346"/>
              <a:gd name="T17" fmla="*/ 98 h 474"/>
              <a:gd name="T18" fmla="*/ 319 w 346"/>
              <a:gd name="T19" fmla="*/ 105 h 474"/>
              <a:gd name="T20" fmla="*/ 307 w 346"/>
              <a:gd name="T21" fmla="*/ 110 h 474"/>
              <a:gd name="T22" fmla="*/ 295 w 346"/>
              <a:gd name="T23" fmla="*/ 111 h 474"/>
              <a:gd name="T24" fmla="*/ 277 w 346"/>
              <a:gd name="T25" fmla="*/ 110 h 474"/>
              <a:gd name="T26" fmla="*/ 263 w 346"/>
              <a:gd name="T27" fmla="*/ 106 h 474"/>
              <a:gd name="T28" fmla="*/ 253 w 346"/>
              <a:gd name="T29" fmla="*/ 99 h 474"/>
              <a:gd name="T30" fmla="*/ 246 w 346"/>
              <a:gd name="T31" fmla="*/ 90 h 474"/>
              <a:gd name="T32" fmla="*/ 240 w 346"/>
              <a:gd name="T33" fmla="*/ 79 h 474"/>
              <a:gd name="T34" fmla="*/ 237 w 346"/>
              <a:gd name="T35" fmla="*/ 74 h 474"/>
              <a:gd name="T36" fmla="*/ 235 w 346"/>
              <a:gd name="T37" fmla="*/ 71 h 474"/>
              <a:gd name="T38" fmla="*/ 231 w 346"/>
              <a:gd name="T39" fmla="*/ 68 h 474"/>
              <a:gd name="T40" fmla="*/ 228 w 346"/>
              <a:gd name="T41" fmla="*/ 67 h 474"/>
              <a:gd name="T42" fmla="*/ 224 w 346"/>
              <a:gd name="T43" fmla="*/ 67 h 474"/>
              <a:gd name="T44" fmla="*/ 213 w 346"/>
              <a:gd name="T45" fmla="*/ 70 h 474"/>
              <a:gd name="T46" fmla="*/ 198 w 346"/>
              <a:gd name="T47" fmla="*/ 76 h 474"/>
              <a:gd name="T48" fmla="*/ 183 w 346"/>
              <a:gd name="T49" fmla="*/ 83 h 474"/>
              <a:gd name="T50" fmla="*/ 170 w 346"/>
              <a:gd name="T51" fmla="*/ 94 h 474"/>
              <a:gd name="T52" fmla="*/ 158 w 346"/>
              <a:gd name="T53" fmla="*/ 104 h 474"/>
              <a:gd name="T54" fmla="*/ 158 w 346"/>
              <a:gd name="T55" fmla="*/ 400 h 474"/>
              <a:gd name="T56" fmla="*/ 159 w 346"/>
              <a:gd name="T57" fmla="*/ 405 h 474"/>
              <a:gd name="T58" fmla="*/ 160 w 346"/>
              <a:gd name="T59" fmla="*/ 418 h 474"/>
              <a:gd name="T60" fmla="*/ 164 w 346"/>
              <a:gd name="T61" fmla="*/ 426 h 474"/>
              <a:gd name="T62" fmla="*/ 169 w 346"/>
              <a:gd name="T63" fmla="*/ 431 h 474"/>
              <a:gd name="T64" fmla="*/ 175 w 346"/>
              <a:gd name="T65" fmla="*/ 434 h 474"/>
              <a:gd name="T66" fmla="*/ 226 w 346"/>
              <a:gd name="T67" fmla="*/ 434 h 474"/>
              <a:gd name="T68" fmla="*/ 226 w 346"/>
              <a:gd name="T69" fmla="*/ 474 h 474"/>
              <a:gd name="T70" fmla="*/ 1 w 346"/>
              <a:gd name="T71" fmla="*/ 474 h 474"/>
              <a:gd name="T72" fmla="*/ 1 w 346"/>
              <a:gd name="T73" fmla="*/ 434 h 474"/>
              <a:gd name="T74" fmla="*/ 45 w 346"/>
              <a:gd name="T75" fmla="*/ 434 h 474"/>
              <a:gd name="T76" fmla="*/ 51 w 346"/>
              <a:gd name="T77" fmla="*/ 431 h 474"/>
              <a:gd name="T78" fmla="*/ 56 w 346"/>
              <a:gd name="T79" fmla="*/ 426 h 474"/>
              <a:gd name="T80" fmla="*/ 60 w 346"/>
              <a:gd name="T81" fmla="*/ 418 h 474"/>
              <a:gd name="T82" fmla="*/ 61 w 346"/>
              <a:gd name="T83" fmla="*/ 404 h 474"/>
              <a:gd name="T84" fmla="*/ 61 w 346"/>
              <a:gd name="T85" fmla="*/ 92 h 474"/>
              <a:gd name="T86" fmla="*/ 60 w 346"/>
              <a:gd name="T87" fmla="*/ 90 h 474"/>
              <a:gd name="T88" fmla="*/ 56 w 346"/>
              <a:gd name="T89" fmla="*/ 79 h 474"/>
              <a:gd name="T90" fmla="*/ 49 w 346"/>
              <a:gd name="T91" fmla="*/ 73 h 474"/>
              <a:gd name="T92" fmla="*/ 38 w 346"/>
              <a:gd name="T93" fmla="*/ 72 h 474"/>
              <a:gd name="T94" fmla="*/ 0 w 346"/>
              <a:gd name="T95" fmla="*/ 72 h 474"/>
              <a:gd name="T96" fmla="*/ 0 w 346"/>
              <a:gd name="T97" fmla="*/ 25 h 474"/>
              <a:gd name="T98" fmla="*/ 153 w 346"/>
              <a:gd name="T99" fmla="*/ 25 h 474"/>
              <a:gd name="T100" fmla="*/ 155 w 346"/>
              <a:gd name="T101" fmla="*/ 27 h 474"/>
              <a:gd name="T102" fmla="*/ 158 w 346"/>
              <a:gd name="T103" fmla="*/ 29 h 474"/>
              <a:gd name="T104" fmla="*/ 159 w 346"/>
              <a:gd name="T105" fmla="*/ 32 h 474"/>
              <a:gd name="T106" fmla="*/ 160 w 346"/>
              <a:gd name="T107" fmla="*/ 35 h 474"/>
              <a:gd name="T108" fmla="*/ 160 w 346"/>
              <a:gd name="T109" fmla="*/ 36 h 474"/>
              <a:gd name="T110" fmla="*/ 159 w 346"/>
              <a:gd name="T111" fmla="*/ 38 h 474"/>
              <a:gd name="T112" fmla="*/ 159 w 346"/>
              <a:gd name="T113" fmla="*/ 54 h 474"/>
              <a:gd name="T114" fmla="*/ 180 w 346"/>
              <a:gd name="T115" fmla="*/ 38 h 474"/>
              <a:gd name="T116" fmla="*/ 204 w 346"/>
              <a:gd name="T117" fmla="*/ 23 h 474"/>
              <a:gd name="T118" fmla="*/ 230 w 346"/>
              <a:gd name="T119" fmla="*/ 11 h 474"/>
              <a:gd name="T120" fmla="*/ 257 w 346"/>
              <a:gd name="T121" fmla="*/ 2 h 474"/>
              <a:gd name="T122" fmla="*/ 284 w 346"/>
              <a:gd name="T12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6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6" y="57"/>
                </a:lnTo>
                <a:lnTo>
                  <a:pt x="344" y="74"/>
                </a:lnTo>
                <a:lnTo>
                  <a:pt x="339" y="88"/>
                </a:lnTo>
                <a:lnTo>
                  <a:pt x="330" y="98"/>
                </a:lnTo>
                <a:lnTo>
                  <a:pt x="319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7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3" y="83"/>
                </a:lnTo>
                <a:lnTo>
                  <a:pt x="170" y="94"/>
                </a:lnTo>
                <a:lnTo>
                  <a:pt x="158" y="104"/>
                </a:lnTo>
                <a:lnTo>
                  <a:pt x="158" y="400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6" y="434"/>
                </a:lnTo>
                <a:lnTo>
                  <a:pt x="226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92"/>
                </a:lnTo>
                <a:lnTo>
                  <a:pt x="60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5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7" name="Freeform 53"/>
          <p:cNvSpPr>
            <a:spLocks/>
          </p:cNvSpPr>
          <p:nvPr userDrawn="1"/>
        </p:nvSpPr>
        <p:spPr bwMode="invGray">
          <a:xfrm>
            <a:off x="8274050" y="3500438"/>
            <a:ext cx="111125" cy="222250"/>
          </a:xfrm>
          <a:custGeom>
            <a:avLst/>
            <a:gdLst>
              <a:gd name="T0" fmla="*/ 0 w 225"/>
              <a:gd name="T1" fmla="*/ 0 h 449"/>
              <a:gd name="T2" fmla="*/ 162 w 225"/>
              <a:gd name="T3" fmla="*/ 0 h 449"/>
              <a:gd name="T4" fmla="*/ 164 w 225"/>
              <a:gd name="T5" fmla="*/ 2 h 449"/>
              <a:gd name="T6" fmla="*/ 165 w 225"/>
              <a:gd name="T7" fmla="*/ 2 h 449"/>
              <a:gd name="T8" fmla="*/ 167 w 225"/>
              <a:gd name="T9" fmla="*/ 3 h 449"/>
              <a:gd name="T10" fmla="*/ 168 w 225"/>
              <a:gd name="T11" fmla="*/ 5 h 449"/>
              <a:gd name="T12" fmla="*/ 168 w 225"/>
              <a:gd name="T13" fmla="*/ 15 h 449"/>
              <a:gd name="T14" fmla="*/ 167 w 225"/>
              <a:gd name="T15" fmla="*/ 24 h 449"/>
              <a:gd name="T16" fmla="*/ 167 w 225"/>
              <a:gd name="T17" fmla="*/ 40 h 449"/>
              <a:gd name="T18" fmla="*/ 165 w 225"/>
              <a:gd name="T19" fmla="*/ 62 h 449"/>
              <a:gd name="T20" fmla="*/ 165 w 225"/>
              <a:gd name="T21" fmla="*/ 380 h 449"/>
              <a:gd name="T22" fmla="*/ 167 w 225"/>
              <a:gd name="T23" fmla="*/ 393 h 449"/>
              <a:gd name="T24" fmla="*/ 170 w 225"/>
              <a:gd name="T25" fmla="*/ 401 h 449"/>
              <a:gd name="T26" fmla="*/ 175 w 225"/>
              <a:gd name="T27" fmla="*/ 406 h 449"/>
              <a:gd name="T28" fmla="*/ 183 w 225"/>
              <a:gd name="T29" fmla="*/ 409 h 449"/>
              <a:gd name="T30" fmla="*/ 225 w 225"/>
              <a:gd name="T31" fmla="*/ 409 h 449"/>
              <a:gd name="T32" fmla="*/ 225 w 225"/>
              <a:gd name="T33" fmla="*/ 449 h 449"/>
              <a:gd name="T34" fmla="*/ 9 w 225"/>
              <a:gd name="T35" fmla="*/ 449 h 449"/>
              <a:gd name="T36" fmla="*/ 9 w 225"/>
              <a:gd name="T37" fmla="*/ 409 h 449"/>
              <a:gd name="T38" fmla="*/ 46 w 225"/>
              <a:gd name="T39" fmla="*/ 409 h 449"/>
              <a:gd name="T40" fmla="*/ 57 w 225"/>
              <a:gd name="T41" fmla="*/ 406 h 449"/>
              <a:gd name="T42" fmla="*/ 64 w 225"/>
              <a:gd name="T43" fmla="*/ 400 h 449"/>
              <a:gd name="T44" fmla="*/ 68 w 225"/>
              <a:gd name="T45" fmla="*/ 389 h 449"/>
              <a:gd name="T46" fmla="*/ 68 w 225"/>
              <a:gd name="T47" fmla="*/ 385 h 449"/>
              <a:gd name="T48" fmla="*/ 69 w 225"/>
              <a:gd name="T49" fmla="*/ 384 h 449"/>
              <a:gd name="T50" fmla="*/ 69 w 225"/>
              <a:gd name="T51" fmla="*/ 70 h 449"/>
              <a:gd name="T52" fmla="*/ 68 w 225"/>
              <a:gd name="T53" fmla="*/ 59 h 449"/>
              <a:gd name="T54" fmla="*/ 68 w 225"/>
              <a:gd name="T55" fmla="*/ 56 h 449"/>
              <a:gd name="T56" fmla="*/ 66 w 225"/>
              <a:gd name="T57" fmla="*/ 54 h 449"/>
              <a:gd name="T58" fmla="*/ 63 w 225"/>
              <a:gd name="T59" fmla="*/ 47 h 449"/>
              <a:gd name="T60" fmla="*/ 55 w 225"/>
              <a:gd name="T61" fmla="*/ 42 h 449"/>
              <a:gd name="T62" fmla="*/ 46 w 225"/>
              <a:gd name="T63" fmla="*/ 41 h 449"/>
              <a:gd name="T64" fmla="*/ 0 w 225"/>
              <a:gd name="T65" fmla="*/ 40 h 449"/>
              <a:gd name="T66" fmla="*/ 0 w 225"/>
              <a:gd name="T6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5" h="449">
                <a:moveTo>
                  <a:pt x="0" y="0"/>
                </a:move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5" y="62"/>
                </a:lnTo>
                <a:lnTo>
                  <a:pt x="165" y="380"/>
                </a:lnTo>
                <a:lnTo>
                  <a:pt x="167" y="393"/>
                </a:lnTo>
                <a:lnTo>
                  <a:pt x="170" y="401"/>
                </a:lnTo>
                <a:lnTo>
                  <a:pt x="175" y="406"/>
                </a:lnTo>
                <a:lnTo>
                  <a:pt x="183" y="409"/>
                </a:lnTo>
                <a:lnTo>
                  <a:pt x="225" y="409"/>
                </a:lnTo>
                <a:lnTo>
                  <a:pt x="225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5"/>
                </a:lnTo>
                <a:lnTo>
                  <a:pt x="69" y="384"/>
                </a:lnTo>
                <a:lnTo>
                  <a:pt x="69" y="70"/>
                </a:lnTo>
                <a:lnTo>
                  <a:pt x="68" y="59"/>
                </a:lnTo>
                <a:lnTo>
                  <a:pt x="68" y="56"/>
                </a:lnTo>
                <a:lnTo>
                  <a:pt x="66" y="54"/>
                </a:lnTo>
                <a:lnTo>
                  <a:pt x="63" y="47"/>
                </a:lnTo>
                <a:lnTo>
                  <a:pt x="55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8" name="Freeform 54"/>
          <p:cNvSpPr>
            <a:spLocks noEditPoints="1"/>
          </p:cNvSpPr>
          <p:nvPr userDrawn="1"/>
        </p:nvSpPr>
        <p:spPr bwMode="invGray">
          <a:xfrm>
            <a:off x="7359650" y="3381375"/>
            <a:ext cx="242888" cy="346075"/>
          </a:xfrm>
          <a:custGeom>
            <a:avLst/>
            <a:gdLst>
              <a:gd name="T0" fmla="*/ 217 w 489"/>
              <a:gd name="T1" fmla="*/ 268 h 699"/>
              <a:gd name="T2" fmla="*/ 165 w 489"/>
              <a:gd name="T3" fmla="*/ 286 h 699"/>
              <a:gd name="T4" fmla="*/ 130 w 489"/>
              <a:gd name="T5" fmla="*/ 323 h 699"/>
              <a:gd name="T6" fmla="*/ 109 w 489"/>
              <a:gd name="T7" fmla="*/ 380 h 699"/>
              <a:gd name="T8" fmla="*/ 102 w 489"/>
              <a:gd name="T9" fmla="*/ 458 h 699"/>
              <a:gd name="T10" fmla="*/ 109 w 489"/>
              <a:gd name="T11" fmla="*/ 535 h 699"/>
              <a:gd name="T12" fmla="*/ 134 w 489"/>
              <a:gd name="T13" fmla="*/ 589 h 699"/>
              <a:gd name="T14" fmla="*/ 174 w 489"/>
              <a:gd name="T15" fmla="*/ 619 h 699"/>
              <a:gd name="T16" fmla="*/ 231 w 489"/>
              <a:gd name="T17" fmla="*/ 630 h 699"/>
              <a:gd name="T18" fmla="*/ 279 w 489"/>
              <a:gd name="T19" fmla="*/ 624 h 699"/>
              <a:gd name="T20" fmla="*/ 312 w 489"/>
              <a:gd name="T21" fmla="*/ 612 h 699"/>
              <a:gd name="T22" fmla="*/ 329 w 489"/>
              <a:gd name="T23" fmla="*/ 605 h 699"/>
              <a:gd name="T24" fmla="*/ 332 w 489"/>
              <a:gd name="T25" fmla="*/ 297 h 699"/>
              <a:gd name="T26" fmla="*/ 294 w 489"/>
              <a:gd name="T27" fmla="*/ 273 h 699"/>
              <a:gd name="T28" fmla="*/ 249 w 489"/>
              <a:gd name="T29" fmla="*/ 265 h 699"/>
              <a:gd name="T30" fmla="*/ 425 w 489"/>
              <a:gd name="T31" fmla="*/ 0 h 699"/>
              <a:gd name="T32" fmla="*/ 432 w 489"/>
              <a:gd name="T33" fmla="*/ 7 h 699"/>
              <a:gd name="T34" fmla="*/ 431 w 489"/>
              <a:gd name="T35" fmla="*/ 14 h 699"/>
              <a:gd name="T36" fmla="*/ 430 w 489"/>
              <a:gd name="T37" fmla="*/ 30 h 699"/>
              <a:gd name="T38" fmla="*/ 429 w 489"/>
              <a:gd name="T39" fmla="*/ 79 h 699"/>
              <a:gd name="T40" fmla="*/ 430 w 489"/>
              <a:gd name="T41" fmla="*/ 608 h 699"/>
              <a:gd name="T42" fmla="*/ 435 w 489"/>
              <a:gd name="T43" fmla="*/ 632 h 699"/>
              <a:gd name="T44" fmla="*/ 446 w 489"/>
              <a:gd name="T45" fmla="*/ 639 h 699"/>
              <a:gd name="T46" fmla="*/ 474 w 489"/>
              <a:gd name="T47" fmla="*/ 640 h 699"/>
              <a:gd name="T48" fmla="*/ 489 w 489"/>
              <a:gd name="T49" fmla="*/ 687 h 699"/>
              <a:gd name="T50" fmla="*/ 337 w 489"/>
              <a:gd name="T51" fmla="*/ 678 h 699"/>
              <a:gd name="T52" fmla="*/ 313 w 489"/>
              <a:gd name="T53" fmla="*/ 662 h 699"/>
              <a:gd name="T54" fmla="*/ 253 w 489"/>
              <a:gd name="T55" fmla="*/ 688 h 699"/>
              <a:gd name="T56" fmla="*/ 182 w 489"/>
              <a:gd name="T57" fmla="*/ 699 h 699"/>
              <a:gd name="T58" fmla="*/ 140 w 489"/>
              <a:gd name="T59" fmla="*/ 694 h 699"/>
              <a:gd name="T60" fmla="*/ 98 w 489"/>
              <a:gd name="T61" fmla="*/ 676 h 699"/>
              <a:gd name="T62" fmla="*/ 60 w 489"/>
              <a:gd name="T63" fmla="*/ 646 h 699"/>
              <a:gd name="T64" fmla="*/ 28 w 489"/>
              <a:gd name="T65" fmla="*/ 601 h 699"/>
              <a:gd name="T66" fmla="*/ 7 w 489"/>
              <a:gd name="T67" fmla="*/ 540 h 699"/>
              <a:gd name="T68" fmla="*/ 0 w 489"/>
              <a:gd name="T69" fmla="*/ 461 h 699"/>
              <a:gd name="T70" fmla="*/ 9 w 489"/>
              <a:gd name="T71" fmla="*/ 385 h 699"/>
              <a:gd name="T72" fmla="*/ 33 w 489"/>
              <a:gd name="T73" fmla="*/ 325 h 699"/>
              <a:gd name="T74" fmla="*/ 70 w 489"/>
              <a:gd name="T75" fmla="*/ 280 h 699"/>
              <a:gd name="T76" fmla="*/ 116 w 489"/>
              <a:gd name="T77" fmla="*/ 247 h 699"/>
              <a:gd name="T78" fmla="*/ 170 w 489"/>
              <a:gd name="T79" fmla="*/ 226 h 699"/>
              <a:gd name="T80" fmla="*/ 227 w 489"/>
              <a:gd name="T81" fmla="*/ 216 h 699"/>
              <a:gd name="T82" fmla="*/ 282 w 489"/>
              <a:gd name="T83" fmla="*/ 216 h 699"/>
              <a:gd name="T84" fmla="*/ 334 w 489"/>
              <a:gd name="T85" fmla="*/ 224 h 699"/>
              <a:gd name="T86" fmla="*/ 332 w 489"/>
              <a:gd name="T87" fmla="*/ 67 h 699"/>
              <a:gd name="T88" fmla="*/ 324 w 489"/>
              <a:gd name="T89" fmla="*/ 52 h 699"/>
              <a:gd name="T90" fmla="*/ 316 w 489"/>
              <a:gd name="T91" fmla="*/ 48 h 699"/>
              <a:gd name="T92" fmla="*/ 261 w 489"/>
              <a:gd name="T93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9" h="699">
                <a:moveTo>
                  <a:pt x="249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8" y="350"/>
                </a:lnTo>
                <a:lnTo>
                  <a:pt x="109" y="380"/>
                </a:lnTo>
                <a:lnTo>
                  <a:pt x="103" y="416"/>
                </a:lnTo>
                <a:lnTo>
                  <a:pt x="102" y="458"/>
                </a:lnTo>
                <a:lnTo>
                  <a:pt x="104" y="499"/>
                </a:lnTo>
                <a:lnTo>
                  <a:pt x="109" y="535"/>
                </a:lnTo>
                <a:lnTo>
                  <a:pt x="120" y="564"/>
                </a:lnTo>
                <a:lnTo>
                  <a:pt x="134" y="589"/>
                </a:lnTo>
                <a:lnTo>
                  <a:pt x="152" y="607"/>
                </a:lnTo>
                <a:lnTo>
                  <a:pt x="174" y="619"/>
                </a:lnTo>
                <a:lnTo>
                  <a:pt x="201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5" y="282"/>
                </a:lnTo>
                <a:lnTo>
                  <a:pt x="294" y="273"/>
                </a:lnTo>
                <a:lnTo>
                  <a:pt x="272" y="268"/>
                </a:lnTo>
                <a:lnTo>
                  <a:pt x="249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2" y="7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9" y="79"/>
                </a:lnTo>
                <a:lnTo>
                  <a:pt x="429" y="589"/>
                </a:lnTo>
                <a:lnTo>
                  <a:pt x="430" y="608"/>
                </a:lnTo>
                <a:lnTo>
                  <a:pt x="431" y="623"/>
                </a:lnTo>
                <a:lnTo>
                  <a:pt x="435" y="632"/>
                </a:lnTo>
                <a:lnTo>
                  <a:pt x="440" y="637"/>
                </a:lnTo>
                <a:lnTo>
                  <a:pt x="446" y="639"/>
                </a:lnTo>
                <a:lnTo>
                  <a:pt x="464" y="639"/>
                </a:lnTo>
                <a:lnTo>
                  <a:pt x="474" y="640"/>
                </a:lnTo>
                <a:lnTo>
                  <a:pt x="489" y="640"/>
                </a:lnTo>
                <a:lnTo>
                  <a:pt x="489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2" y="698"/>
                </a:lnTo>
                <a:lnTo>
                  <a:pt x="140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3" y="503"/>
                </a:lnTo>
                <a:lnTo>
                  <a:pt x="0" y="461"/>
                </a:lnTo>
                <a:lnTo>
                  <a:pt x="3" y="422"/>
                </a:lnTo>
                <a:lnTo>
                  <a:pt x="9" y="385"/>
                </a:lnTo>
                <a:lnTo>
                  <a:pt x="20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7" y="216"/>
                </a:lnTo>
                <a:lnTo>
                  <a:pt x="255" y="215"/>
                </a:lnTo>
                <a:lnTo>
                  <a:pt x="282" y="216"/>
                </a:lnTo>
                <a:lnTo>
                  <a:pt x="304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9" y="57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9" name="Freeform 55"/>
          <p:cNvSpPr>
            <a:spLocks noEditPoints="1"/>
          </p:cNvSpPr>
          <p:nvPr userDrawn="1"/>
        </p:nvSpPr>
        <p:spPr bwMode="invGray">
          <a:xfrm>
            <a:off x="8564563" y="3381375"/>
            <a:ext cx="241300" cy="346075"/>
          </a:xfrm>
          <a:custGeom>
            <a:avLst/>
            <a:gdLst>
              <a:gd name="T0" fmla="*/ 217 w 488"/>
              <a:gd name="T1" fmla="*/ 268 h 699"/>
              <a:gd name="T2" fmla="*/ 165 w 488"/>
              <a:gd name="T3" fmla="*/ 286 h 699"/>
              <a:gd name="T4" fmla="*/ 130 w 488"/>
              <a:gd name="T5" fmla="*/ 323 h 699"/>
              <a:gd name="T6" fmla="*/ 109 w 488"/>
              <a:gd name="T7" fmla="*/ 380 h 699"/>
              <a:gd name="T8" fmla="*/ 101 w 488"/>
              <a:gd name="T9" fmla="*/ 458 h 699"/>
              <a:gd name="T10" fmla="*/ 109 w 488"/>
              <a:gd name="T11" fmla="*/ 535 h 699"/>
              <a:gd name="T12" fmla="*/ 133 w 488"/>
              <a:gd name="T13" fmla="*/ 589 h 699"/>
              <a:gd name="T14" fmla="*/ 174 w 488"/>
              <a:gd name="T15" fmla="*/ 619 h 699"/>
              <a:gd name="T16" fmla="*/ 231 w 488"/>
              <a:gd name="T17" fmla="*/ 630 h 699"/>
              <a:gd name="T18" fmla="*/ 279 w 488"/>
              <a:gd name="T19" fmla="*/ 624 h 699"/>
              <a:gd name="T20" fmla="*/ 312 w 488"/>
              <a:gd name="T21" fmla="*/ 612 h 699"/>
              <a:gd name="T22" fmla="*/ 329 w 488"/>
              <a:gd name="T23" fmla="*/ 605 h 699"/>
              <a:gd name="T24" fmla="*/ 332 w 488"/>
              <a:gd name="T25" fmla="*/ 297 h 699"/>
              <a:gd name="T26" fmla="*/ 294 w 488"/>
              <a:gd name="T27" fmla="*/ 273 h 699"/>
              <a:gd name="T28" fmla="*/ 248 w 488"/>
              <a:gd name="T29" fmla="*/ 265 h 699"/>
              <a:gd name="T30" fmla="*/ 425 w 488"/>
              <a:gd name="T31" fmla="*/ 0 h 699"/>
              <a:gd name="T32" fmla="*/ 430 w 488"/>
              <a:gd name="T33" fmla="*/ 4 h 699"/>
              <a:gd name="T34" fmla="*/ 432 w 488"/>
              <a:gd name="T35" fmla="*/ 10 h 699"/>
              <a:gd name="T36" fmla="*/ 431 w 488"/>
              <a:gd name="T37" fmla="*/ 14 h 699"/>
              <a:gd name="T38" fmla="*/ 430 w 488"/>
              <a:gd name="T39" fmla="*/ 30 h 699"/>
              <a:gd name="T40" fmla="*/ 428 w 488"/>
              <a:gd name="T41" fmla="*/ 79 h 699"/>
              <a:gd name="T42" fmla="*/ 430 w 488"/>
              <a:gd name="T43" fmla="*/ 608 h 699"/>
              <a:gd name="T44" fmla="*/ 434 w 488"/>
              <a:gd name="T45" fmla="*/ 632 h 699"/>
              <a:gd name="T46" fmla="*/ 445 w 488"/>
              <a:gd name="T47" fmla="*/ 639 h 699"/>
              <a:gd name="T48" fmla="*/ 474 w 488"/>
              <a:gd name="T49" fmla="*/ 640 h 699"/>
              <a:gd name="T50" fmla="*/ 488 w 488"/>
              <a:gd name="T51" fmla="*/ 687 h 699"/>
              <a:gd name="T52" fmla="*/ 337 w 488"/>
              <a:gd name="T53" fmla="*/ 678 h 699"/>
              <a:gd name="T54" fmla="*/ 313 w 488"/>
              <a:gd name="T55" fmla="*/ 662 h 699"/>
              <a:gd name="T56" fmla="*/ 253 w 488"/>
              <a:gd name="T57" fmla="*/ 688 h 699"/>
              <a:gd name="T58" fmla="*/ 182 w 488"/>
              <a:gd name="T59" fmla="*/ 699 h 699"/>
              <a:gd name="T60" fmla="*/ 139 w 488"/>
              <a:gd name="T61" fmla="*/ 694 h 699"/>
              <a:gd name="T62" fmla="*/ 98 w 488"/>
              <a:gd name="T63" fmla="*/ 676 h 699"/>
              <a:gd name="T64" fmla="*/ 60 w 488"/>
              <a:gd name="T65" fmla="*/ 646 h 699"/>
              <a:gd name="T66" fmla="*/ 28 w 488"/>
              <a:gd name="T67" fmla="*/ 601 h 699"/>
              <a:gd name="T68" fmla="*/ 7 w 488"/>
              <a:gd name="T69" fmla="*/ 540 h 699"/>
              <a:gd name="T70" fmla="*/ 0 w 488"/>
              <a:gd name="T71" fmla="*/ 461 h 699"/>
              <a:gd name="T72" fmla="*/ 8 w 488"/>
              <a:gd name="T73" fmla="*/ 385 h 699"/>
              <a:gd name="T74" fmla="*/ 33 w 488"/>
              <a:gd name="T75" fmla="*/ 325 h 699"/>
              <a:gd name="T76" fmla="*/ 70 w 488"/>
              <a:gd name="T77" fmla="*/ 280 h 699"/>
              <a:gd name="T78" fmla="*/ 116 w 488"/>
              <a:gd name="T79" fmla="*/ 247 h 699"/>
              <a:gd name="T80" fmla="*/ 170 w 488"/>
              <a:gd name="T81" fmla="*/ 226 h 699"/>
              <a:gd name="T82" fmla="*/ 226 w 488"/>
              <a:gd name="T83" fmla="*/ 216 h 699"/>
              <a:gd name="T84" fmla="*/ 281 w 488"/>
              <a:gd name="T85" fmla="*/ 216 h 699"/>
              <a:gd name="T86" fmla="*/ 334 w 488"/>
              <a:gd name="T87" fmla="*/ 224 h 699"/>
              <a:gd name="T88" fmla="*/ 332 w 488"/>
              <a:gd name="T89" fmla="*/ 67 h 699"/>
              <a:gd name="T90" fmla="*/ 328 w 488"/>
              <a:gd name="T91" fmla="*/ 56 h 699"/>
              <a:gd name="T92" fmla="*/ 321 w 488"/>
              <a:gd name="T93" fmla="*/ 49 h 699"/>
              <a:gd name="T94" fmla="*/ 261 w 488"/>
              <a:gd name="T95" fmla="*/ 4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8" h="699">
                <a:moveTo>
                  <a:pt x="248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7" y="350"/>
                </a:lnTo>
                <a:lnTo>
                  <a:pt x="109" y="380"/>
                </a:lnTo>
                <a:lnTo>
                  <a:pt x="103" y="416"/>
                </a:lnTo>
                <a:lnTo>
                  <a:pt x="101" y="458"/>
                </a:lnTo>
                <a:lnTo>
                  <a:pt x="104" y="499"/>
                </a:lnTo>
                <a:lnTo>
                  <a:pt x="109" y="535"/>
                </a:lnTo>
                <a:lnTo>
                  <a:pt x="119" y="564"/>
                </a:lnTo>
                <a:lnTo>
                  <a:pt x="133" y="589"/>
                </a:lnTo>
                <a:lnTo>
                  <a:pt x="150" y="607"/>
                </a:lnTo>
                <a:lnTo>
                  <a:pt x="174" y="619"/>
                </a:lnTo>
                <a:lnTo>
                  <a:pt x="199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3" y="282"/>
                </a:lnTo>
                <a:lnTo>
                  <a:pt x="294" y="273"/>
                </a:lnTo>
                <a:lnTo>
                  <a:pt x="272" y="268"/>
                </a:lnTo>
                <a:lnTo>
                  <a:pt x="248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0" y="4"/>
                </a:lnTo>
                <a:lnTo>
                  <a:pt x="431" y="7"/>
                </a:lnTo>
                <a:lnTo>
                  <a:pt x="432" y="10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8" y="79"/>
                </a:lnTo>
                <a:lnTo>
                  <a:pt x="428" y="589"/>
                </a:lnTo>
                <a:lnTo>
                  <a:pt x="430" y="608"/>
                </a:lnTo>
                <a:lnTo>
                  <a:pt x="431" y="623"/>
                </a:lnTo>
                <a:lnTo>
                  <a:pt x="434" y="632"/>
                </a:lnTo>
                <a:lnTo>
                  <a:pt x="439" y="637"/>
                </a:lnTo>
                <a:lnTo>
                  <a:pt x="445" y="639"/>
                </a:lnTo>
                <a:lnTo>
                  <a:pt x="464" y="639"/>
                </a:lnTo>
                <a:lnTo>
                  <a:pt x="474" y="640"/>
                </a:lnTo>
                <a:lnTo>
                  <a:pt x="488" y="640"/>
                </a:lnTo>
                <a:lnTo>
                  <a:pt x="488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1" y="698"/>
                </a:lnTo>
                <a:lnTo>
                  <a:pt x="139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2" y="503"/>
                </a:lnTo>
                <a:lnTo>
                  <a:pt x="0" y="461"/>
                </a:lnTo>
                <a:lnTo>
                  <a:pt x="2" y="422"/>
                </a:lnTo>
                <a:lnTo>
                  <a:pt x="8" y="385"/>
                </a:lnTo>
                <a:lnTo>
                  <a:pt x="19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6" y="216"/>
                </a:lnTo>
                <a:lnTo>
                  <a:pt x="254" y="215"/>
                </a:lnTo>
                <a:lnTo>
                  <a:pt x="281" y="216"/>
                </a:lnTo>
                <a:lnTo>
                  <a:pt x="303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8" y="57"/>
                </a:lnTo>
                <a:lnTo>
                  <a:pt x="328" y="56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0" name="Freeform 56"/>
          <p:cNvSpPr>
            <a:spLocks noEditPoints="1"/>
          </p:cNvSpPr>
          <p:nvPr userDrawn="1"/>
        </p:nvSpPr>
        <p:spPr bwMode="invGray">
          <a:xfrm>
            <a:off x="7659688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1" name="Freeform 57"/>
          <p:cNvSpPr>
            <a:spLocks noEditPoints="1"/>
          </p:cNvSpPr>
          <p:nvPr userDrawn="1"/>
        </p:nvSpPr>
        <p:spPr bwMode="invGray">
          <a:xfrm>
            <a:off x="6450013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585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8EB9E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8EB9E0"/>
                </a:solidFill>
              </a:defRPr>
            </a:lvl2pPr>
            <a:lvl3pPr>
              <a:defRPr sz="2800">
                <a:solidFill>
                  <a:srgbClr val="8EB9E0"/>
                </a:solidFill>
              </a:defRPr>
            </a:lvl3pPr>
            <a:lvl4pPr>
              <a:defRPr sz="2800">
                <a:solidFill>
                  <a:srgbClr val="8EB9E0"/>
                </a:solidFill>
              </a:defRPr>
            </a:lvl4pPr>
            <a:lvl5pPr>
              <a:defRPr sz="2800">
                <a:solidFill>
                  <a:srgbClr val="8EB9E0"/>
                </a:solidFill>
              </a:defRPr>
            </a:lvl5pPr>
            <a:lvl6pPr marL="1440000" indent="-360000">
              <a:defRPr sz="2800">
                <a:solidFill>
                  <a:srgbClr val="8EB9E0"/>
                </a:solidFill>
              </a:defRPr>
            </a:lvl6pPr>
            <a:lvl7pPr marL="1800000" indent="-360000">
              <a:defRPr sz="2800">
                <a:solidFill>
                  <a:srgbClr val="8EB9E0"/>
                </a:solidFill>
              </a:defRPr>
            </a:lvl7pPr>
            <a:lvl8pPr>
              <a:defRPr sz="2800">
                <a:solidFill>
                  <a:srgbClr val="8EB9E0"/>
                </a:solidFill>
              </a:defRPr>
            </a:lvl8pPr>
            <a:lvl9pPr>
              <a:defRPr sz="2800">
                <a:solidFill>
                  <a:srgbClr val="8EB9E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Page </a:t>
            </a:r>
            <a:fld id="{0C7D1B73-E000-4B87-870C-07BCD32C345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19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2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5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8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29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30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2582040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600"/>
            </a:lvl1pPr>
            <a:lvl2pPr>
              <a:defRPr sz="1600"/>
            </a:lvl2pPr>
            <a:lvl3pPr marL="270000" indent="-270000">
              <a:defRPr sz="1600"/>
            </a:lvl3pPr>
            <a:lvl4pPr marL="540000" indent="-270000">
              <a:defRPr sz="1600"/>
            </a:lvl4pPr>
            <a:lvl5pPr marL="810000" indent="-270000">
              <a:defRPr sz="1600"/>
            </a:lvl5pPr>
            <a:lvl6pPr marL="1080000" indent="-270000">
              <a:defRPr sz="1600"/>
            </a:lvl6pPr>
            <a:lvl7pPr marL="1350000" indent="-270000">
              <a:defRPr sz="1600"/>
            </a:lvl7pPr>
            <a:lvl8pPr marL="1620000" indent="-270000">
              <a:defRPr sz="1600"/>
            </a:lvl8pPr>
            <a:lvl9pPr marL="1890000" indent="-270000"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0A54BE20-087E-4005-A3AC-1AB479F3F156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9260338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76250"/>
            <a:ext cx="8231188" cy="108108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 baseline="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  <a:endParaRPr lang="en-US" dirty="0"/>
          </a:p>
          <a:p>
            <a:pPr lvl="6"/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468313" y="6381750"/>
            <a:ext cx="730250" cy="179388"/>
          </a:xfrm>
        </p:spPr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14D95764-FF53-412A-8CD4-0E1F7016CEA7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>
          <a:xfrm>
            <a:off x="2195513" y="6381750"/>
            <a:ext cx="4754562" cy="339725"/>
          </a:xfrm>
        </p:spPr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>
          <a:xfrm>
            <a:off x="468313" y="6561138"/>
            <a:ext cx="1619250" cy="158750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8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9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139052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8" name="Rectangle 18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25619" name="Rectangle 19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sp>
        <p:nvSpPr>
          <p:cNvPr id="25623" name="Freeform 23"/>
          <p:cNvSpPr>
            <a:spLocks noEditPoints="1"/>
          </p:cNvSpPr>
          <p:nvPr userDrawn="1"/>
        </p:nvSpPr>
        <p:spPr bwMode="invGray">
          <a:xfrm>
            <a:off x="358775" y="2451100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grpSp>
        <p:nvGrpSpPr>
          <p:cNvPr id="25635" name="Group 35"/>
          <p:cNvGrpSpPr>
            <a:grpSpLocks/>
          </p:cNvGrpSpPr>
          <p:nvPr userDrawn="1"/>
        </p:nvGrpSpPr>
        <p:grpSpPr bwMode="auto">
          <a:xfrm>
            <a:off x="619125" y="2413000"/>
            <a:ext cx="2078038" cy="352425"/>
            <a:chOff x="390" y="1520"/>
            <a:chExt cx="1309" cy="222"/>
          </a:xfrm>
        </p:grpSpPr>
        <p:sp>
          <p:nvSpPr>
            <p:cNvPr id="25621" name="Freeform 21"/>
            <p:cNvSpPr>
              <a:spLocks/>
            </p:cNvSpPr>
            <p:nvPr userDrawn="1"/>
          </p:nvSpPr>
          <p:spPr bwMode="invGray">
            <a:xfrm>
              <a:off x="404" y="1537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2" name="Freeform 22"/>
            <p:cNvSpPr>
              <a:spLocks/>
            </p:cNvSpPr>
            <p:nvPr userDrawn="1"/>
          </p:nvSpPr>
          <p:spPr bwMode="invGray">
            <a:xfrm>
              <a:off x="1163" y="1537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4" name="Freeform 24"/>
            <p:cNvSpPr>
              <a:spLocks/>
            </p:cNvSpPr>
            <p:nvPr userDrawn="1"/>
          </p:nvSpPr>
          <p:spPr bwMode="invGray">
            <a:xfrm>
              <a:off x="466" y="1591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5" name="Freeform 25"/>
            <p:cNvSpPr>
              <a:spLocks/>
            </p:cNvSpPr>
            <p:nvPr userDrawn="1"/>
          </p:nvSpPr>
          <p:spPr bwMode="invGray">
            <a:xfrm>
              <a:off x="390" y="1599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6" name="Freeform 26"/>
            <p:cNvSpPr>
              <a:spLocks noEditPoints="1"/>
            </p:cNvSpPr>
            <p:nvPr userDrawn="1"/>
          </p:nvSpPr>
          <p:spPr bwMode="invGray">
            <a:xfrm>
              <a:off x="985" y="1544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7" name="Freeform 27"/>
            <p:cNvSpPr>
              <a:spLocks/>
            </p:cNvSpPr>
            <p:nvPr userDrawn="1"/>
          </p:nvSpPr>
          <p:spPr bwMode="invGray">
            <a:xfrm>
              <a:off x="1225" y="1591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8" name="Freeform 28"/>
            <p:cNvSpPr>
              <a:spLocks/>
            </p:cNvSpPr>
            <p:nvPr userDrawn="1"/>
          </p:nvSpPr>
          <p:spPr bwMode="invGray">
            <a:xfrm>
              <a:off x="1149" y="1599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9" name="Freeform 29"/>
            <p:cNvSpPr>
              <a:spLocks noEditPoints="1"/>
            </p:cNvSpPr>
            <p:nvPr userDrawn="1"/>
          </p:nvSpPr>
          <p:spPr bwMode="invGray">
            <a:xfrm>
              <a:off x="573" y="1524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0" name="Freeform 30"/>
            <p:cNvSpPr>
              <a:spLocks noEditPoints="1"/>
            </p:cNvSpPr>
            <p:nvPr userDrawn="1"/>
          </p:nvSpPr>
          <p:spPr bwMode="invGray">
            <a:xfrm>
              <a:off x="1332" y="1524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1" name="Freeform 31"/>
            <p:cNvSpPr>
              <a:spLocks noEditPoints="1"/>
            </p:cNvSpPr>
            <p:nvPr userDrawn="1"/>
          </p:nvSpPr>
          <p:spPr bwMode="invGray">
            <a:xfrm>
              <a:off x="762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2" name="Freeform 32"/>
            <p:cNvSpPr>
              <a:spLocks noEditPoints="1"/>
            </p:cNvSpPr>
            <p:nvPr userDrawn="1"/>
          </p:nvSpPr>
          <p:spPr bwMode="invGray">
            <a:xfrm>
              <a:off x="1521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798874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99EA0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999EA0"/>
                </a:solidFill>
              </a:defRPr>
            </a:lvl2pPr>
            <a:lvl3pPr>
              <a:defRPr sz="2800">
                <a:solidFill>
                  <a:srgbClr val="999EA0"/>
                </a:solidFill>
              </a:defRPr>
            </a:lvl3pPr>
            <a:lvl4pPr>
              <a:defRPr sz="2800">
                <a:solidFill>
                  <a:srgbClr val="999EA0"/>
                </a:solidFill>
              </a:defRPr>
            </a:lvl4pPr>
            <a:lvl5pPr>
              <a:defRPr sz="2800">
                <a:solidFill>
                  <a:srgbClr val="999EA0"/>
                </a:solidFill>
              </a:defRPr>
            </a:lvl5pPr>
            <a:lvl6pPr marL="1440000" indent="-360000">
              <a:defRPr sz="2800">
                <a:solidFill>
                  <a:srgbClr val="999EA0"/>
                </a:solidFill>
              </a:defRPr>
            </a:lvl6pPr>
            <a:lvl7pPr marL="1800000" indent="-360000">
              <a:defRPr sz="2800">
                <a:solidFill>
                  <a:srgbClr val="999EA0"/>
                </a:solidFill>
              </a:defRPr>
            </a:lvl7pPr>
            <a:lvl8pPr>
              <a:defRPr sz="2800">
                <a:solidFill>
                  <a:srgbClr val="999EA0"/>
                </a:solidFill>
              </a:defRPr>
            </a:lvl8pPr>
            <a:lvl9pPr>
              <a:defRPr sz="2800">
                <a:solidFill>
                  <a:srgbClr val="999EA0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>
                <a:solidFill>
                  <a:srgbClr val="ADAEBE"/>
                </a:solidFill>
              </a:rPr>
              <a:t>Page </a:t>
            </a:r>
            <a:fld id="{46A41853-253C-4955-B912-106B8BCBF4EB}" type="slidenum">
              <a:rPr lang="en-GB" smtClean="0">
                <a:solidFill>
                  <a:srgbClr val="ADAEBE"/>
                </a:solidFill>
              </a:rPr>
              <a:pPr/>
              <a:t>‹#›</a:t>
            </a:fld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© Bird &amp; Bird LLP 2015</a:t>
            </a:r>
            <a:endParaRPr lang="en-GB" dirty="0">
              <a:solidFill>
                <a:srgbClr val="ADAEBE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305532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34823" name="Group 7"/>
          <p:cNvGrpSpPr>
            <a:grpSpLocks/>
          </p:cNvGrpSpPr>
          <p:nvPr userDrawn="1"/>
        </p:nvGrpSpPr>
        <p:grpSpPr bwMode="auto">
          <a:xfrm>
            <a:off x="4033838" y="3375025"/>
            <a:ext cx="2355850" cy="352425"/>
            <a:chOff x="4063" y="2126"/>
            <a:chExt cx="1484" cy="222"/>
          </a:xfrm>
        </p:grpSpPr>
        <p:sp>
          <p:nvSpPr>
            <p:cNvPr id="34824" name="Freeform 8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5" name="Freeform 9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6" name="Freeform 10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7" name="Freeform 11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8" name="Freeform 12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9" name="Freeform 13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0" name="Freeform 14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1" name="Freeform 15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2" name="Freeform 16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3" name="Freeform 17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4" name="Freeform 18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5" name="Freeform 19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250544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4729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8EB9E0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8EB9E0"/>
                </a:solidFill>
              </a:defRPr>
            </a:lvl2pPr>
            <a:lvl3pPr>
              <a:defRPr sz="2800">
                <a:solidFill>
                  <a:srgbClr val="8EB9E0"/>
                </a:solidFill>
              </a:defRPr>
            </a:lvl3pPr>
            <a:lvl4pPr>
              <a:defRPr sz="2800">
                <a:solidFill>
                  <a:srgbClr val="8EB9E0"/>
                </a:solidFill>
              </a:defRPr>
            </a:lvl4pPr>
            <a:lvl5pPr>
              <a:defRPr sz="2800">
                <a:solidFill>
                  <a:srgbClr val="8EB9E0"/>
                </a:solidFill>
              </a:defRPr>
            </a:lvl5pPr>
            <a:lvl6pPr marL="1440000" indent="-360000">
              <a:defRPr sz="2800">
                <a:solidFill>
                  <a:srgbClr val="8EB9E0"/>
                </a:solidFill>
              </a:defRPr>
            </a:lvl6pPr>
            <a:lvl7pPr marL="1800000" indent="-360000">
              <a:defRPr sz="2800">
                <a:solidFill>
                  <a:srgbClr val="8EB9E0"/>
                </a:solidFill>
              </a:defRPr>
            </a:lvl7pPr>
            <a:lvl8pPr>
              <a:defRPr sz="2800">
                <a:solidFill>
                  <a:srgbClr val="8EB9E0"/>
                </a:solidFill>
              </a:defRPr>
            </a:lvl8pPr>
            <a:lvl9pPr>
              <a:defRPr sz="2800">
                <a:solidFill>
                  <a:srgbClr val="8EB9E0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/>
              <a:t>Page </a:t>
            </a:r>
            <a:fld id="{0C7D1B73-E000-4B87-870C-07BCD32C345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19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2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8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9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0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7029766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128007" name="Group 7"/>
          <p:cNvGrpSpPr>
            <a:grpSpLocks/>
          </p:cNvGrpSpPr>
          <p:nvPr userDrawn="1"/>
        </p:nvGrpSpPr>
        <p:grpSpPr bwMode="auto">
          <a:xfrm>
            <a:off x="358775" y="2413000"/>
            <a:ext cx="2338388" cy="352425"/>
            <a:chOff x="452" y="2126"/>
            <a:chExt cx="1473" cy="222"/>
          </a:xfrm>
        </p:grpSpPr>
        <p:sp>
          <p:nvSpPr>
            <p:cNvPr id="128008" name="Freeform 8"/>
            <p:cNvSpPr>
              <a:spLocks/>
            </p:cNvSpPr>
            <p:nvPr userDrawn="1"/>
          </p:nvSpPr>
          <p:spPr bwMode="invGray">
            <a:xfrm>
              <a:off x="630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09" name="Freeform 9"/>
            <p:cNvSpPr>
              <a:spLocks/>
            </p:cNvSpPr>
            <p:nvPr userDrawn="1"/>
          </p:nvSpPr>
          <p:spPr bwMode="invGray">
            <a:xfrm>
              <a:off x="1389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0" name="Freeform 10"/>
            <p:cNvSpPr>
              <a:spLocks noEditPoints="1"/>
            </p:cNvSpPr>
            <p:nvPr userDrawn="1"/>
          </p:nvSpPr>
          <p:spPr bwMode="invGray">
            <a:xfrm>
              <a:off x="452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1" name="Freeform 11"/>
            <p:cNvSpPr>
              <a:spLocks/>
            </p:cNvSpPr>
            <p:nvPr userDrawn="1"/>
          </p:nvSpPr>
          <p:spPr bwMode="invGray">
            <a:xfrm>
              <a:off x="692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2" name="Freeform 12"/>
            <p:cNvSpPr>
              <a:spLocks/>
            </p:cNvSpPr>
            <p:nvPr userDrawn="1"/>
          </p:nvSpPr>
          <p:spPr bwMode="invGray">
            <a:xfrm>
              <a:off x="616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3" name="Freeform 13"/>
            <p:cNvSpPr>
              <a:spLocks noEditPoints="1"/>
            </p:cNvSpPr>
            <p:nvPr userDrawn="1"/>
          </p:nvSpPr>
          <p:spPr bwMode="invGray">
            <a:xfrm>
              <a:off x="1211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4" name="Freeform 14"/>
            <p:cNvSpPr>
              <a:spLocks/>
            </p:cNvSpPr>
            <p:nvPr userDrawn="1"/>
          </p:nvSpPr>
          <p:spPr bwMode="invGray">
            <a:xfrm>
              <a:off x="1451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5" name="Freeform 15"/>
            <p:cNvSpPr>
              <a:spLocks/>
            </p:cNvSpPr>
            <p:nvPr userDrawn="1"/>
          </p:nvSpPr>
          <p:spPr bwMode="invGray">
            <a:xfrm>
              <a:off x="1375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6" name="Freeform 16"/>
            <p:cNvSpPr>
              <a:spLocks noEditPoints="1"/>
            </p:cNvSpPr>
            <p:nvPr userDrawn="1"/>
          </p:nvSpPr>
          <p:spPr bwMode="invGray">
            <a:xfrm>
              <a:off x="799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7" name="Freeform 17"/>
            <p:cNvSpPr>
              <a:spLocks noEditPoints="1"/>
            </p:cNvSpPr>
            <p:nvPr userDrawn="1"/>
          </p:nvSpPr>
          <p:spPr bwMode="invGray">
            <a:xfrm>
              <a:off x="1558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8" name="Freeform 18"/>
            <p:cNvSpPr>
              <a:spLocks noEditPoints="1"/>
            </p:cNvSpPr>
            <p:nvPr userDrawn="1"/>
          </p:nvSpPr>
          <p:spPr bwMode="invGray">
            <a:xfrm>
              <a:off x="988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9" name="Freeform 19"/>
            <p:cNvSpPr>
              <a:spLocks noEditPoints="1"/>
            </p:cNvSpPr>
            <p:nvPr userDrawn="1"/>
          </p:nvSpPr>
          <p:spPr bwMode="invGray">
            <a:xfrm>
              <a:off x="1747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5014287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898BC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9898BC"/>
                </a:solidFill>
              </a:defRPr>
            </a:lvl2pPr>
            <a:lvl3pPr>
              <a:defRPr sz="2800">
                <a:solidFill>
                  <a:srgbClr val="9898BC"/>
                </a:solidFill>
              </a:defRPr>
            </a:lvl3pPr>
            <a:lvl4pPr>
              <a:defRPr sz="2800">
                <a:solidFill>
                  <a:srgbClr val="9898BC"/>
                </a:solidFill>
              </a:defRPr>
            </a:lvl4pPr>
            <a:lvl5pPr>
              <a:defRPr sz="2800">
                <a:solidFill>
                  <a:srgbClr val="9898BC"/>
                </a:solidFill>
              </a:defRPr>
            </a:lvl5pPr>
            <a:lvl6pPr marL="1440000" indent="-360000">
              <a:defRPr sz="2800">
                <a:solidFill>
                  <a:srgbClr val="9898BC"/>
                </a:solidFill>
              </a:defRPr>
            </a:lvl6pPr>
            <a:lvl7pPr marL="1800000" indent="-360000">
              <a:defRPr sz="2800">
                <a:solidFill>
                  <a:srgbClr val="9898BC"/>
                </a:solidFill>
              </a:defRPr>
            </a:lvl7pPr>
            <a:lvl8pPr>
              <a:defRPr sz="2800">
                <a:solidFill>
                  <a:srgbClr val="9898BC"/>
                </a:solidFill>
              </a:defRPr>
            </a:lvl8pPr>
            <a:lvl9pPr>
              <a:defRPr sz="2800">
                <a:solidFill>
                  <a:srgbClr val="9898BC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/>
              <a:t>Page </a:t>
            </a:r>
            <a:fld id="{40860827-67CF-4F66-8108-D7826BCB22EA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74769563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bg>
      <p:bgPr>
        <a:solidFill>
          <a:srgbClr val="4E62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A6B0C9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A6B0C9"/>
                </a:solidFill>
              </a:defRPr>
            </a:lvl2pPr>
            <a:lvl3pPr>
              <a:defRPr sz="2800">
                <a:solidFill>
                  <a:srgbClr val="A6B0C9"/>
                </a:solidFill>
              </a:defRPr>
            </a:lvl3pPr>
            <a:lvl4pPr>
              <a:defRPr sz="2800">
                <a:solidFill>
                  <a:srgbClr val="A6B0C9"/>
                </a:solidFill>
              </a:defRPr>
            </a:lvl4pPr>
            <a:lvl5pPr>
              <a:defRPr sz="2800">
                <a:solidFill>
                  <a:srgbClr val="A6B0C9"/>
                </a:solidFill>
              </a:defRPr>
            </a:lvl5pPr>
            <a:lvl6pPr marL="1440000" indent="-360000">
              <a:defRPr sz="2800">
                <a:solidFill>
                  <a:srgbClr val="A6B0C9"/>
                </a:solidFill>
              </a:defRPr>
            </a:lvl6pPr>
            <a:lvl7pPr marL="1800000" indent="-360000">
              <a:defRPr sz="2800">
                <a:solidFill>
                  <a:srgbClr val="A6B0C9"/>
                </a:solidFill>
              </a:defRPr>
            </a:lvl7pPr>
            <a:lvl8pPr>
              <a:defRPr sz="2800">
                <a:solidFill>
                  <a:srgbClr val="A6B0C9"/>
                </a:solidFill>
              </a:defRPr>
            </a:lvl8pPr>
            <a:lvl9pPr>
              <a:defRPr sz="2800">
                <a:solidFill>
                  <a:srgbClr val="A6B0C9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/>
              <a:t>Page </a:t>
            </a:r>
            <a:fld id="{DE44F9D7-B7B4-4EAB-9AF6-220D53154F7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629348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128007" name="Group 7"/>
          <p:cNvGrpSpPr>
            <a:grpSpLocks/>
          </p:cNvGrpSpPr>
          <p:nvPr userDrawn="1"/>
        </p:nvGrpSpPr>
        <p:grpSpPr bwMode="auto">
          <a:xfrm>
            <a:off x="358775" y="2413000"/>
            <a:ext cx="2338388" cy="352425"/>
            <a:chOff x="452" y="2126"/>
            <a:chExt cx="1473" cy="222"/>
          </a:xfrm>
        </p:grpSpPr>
        <p:sp>
          <p:nvSpPr>
            <p:cNvPr id="128008" name="Freeform 8"/>
            <p:cNvSpPr>
              <a:spLocks/>
            </p:cNvSpPr>
            <p:nvPr userDrawn="1"/>
          </p:nvSpPr>
          <p:spPr bwMode="invGray">
            <a:xfrm>
              <a:off x="630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09" name="Freeform 9"/>
            <p:cNvSpPr>
              <a:spLocks/>
            </p:cNvSpPr>
            <p:nvPr userDrawn="1"/>
          </p:nvSpPr>
          <p:spPr bwMode="invGray">
            <a:xfrm>
              <a:off x="1389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0" name="Freeform 10"/>
            <p:cNvSpPr>
              <a:spLocks noEditPoints="1"/>
            </p:cNvSpPr>
            <p:nvPr userDrawn="1"/>
          </p:nvSpPr>
          <p:spPr bwMode="invGray">
            <a:xfrm>
              <a:off x="452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1" name="Freeform 11"/>
            <p:cNvSpPr>
              <a:spLocks/>
            </p:cNvSpPr>
            <p:nvPr userDrawn="1"/>
          </p:nvSpPr>
          <p:spPr bwMode="invGray">
            <a:xfrm>
              <a:off x="692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2" name="Freeform 12"/>
            <p:cNvSpPr>
              <a:spLocks/>
            </p:cNvSpPr>
            <p:nvPr userDrawn="1"/>
          </p:nvSpPr>
          <p:spPr bwMode="invGray">
            <a:xfrm>
              <a:off x="616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3" name="Freeform 13"/>
            <p:cNvSpPr>
              <a:spLocks noEditPoints="1"/>
            </p:cNvSpPr>
            <p:nvPr userDrawn="1"/>
          </p:nvSpPr>
          <p:spPr bwMode="invGray">
            <a:xfrm>
              <a:off x="1211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4" name="Freeform 14"/>
            <p:cNvSpPr>
              <a:spLocks/>
            </p:cNvSpPr>
            <p:nvPr userDrawn="1"/>
          </p:nvSpPr>
          <p:spPr bwMode="invGray">
            <a:xfrm>
              <a:off x="1451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5" name="Freeform 15"/>
            <p:cNvSpPr>
              <a:spLocks/>
            </p:cNvSpPr>
            <p:nvPr userDrawn="1"/>
          </p:nvSpPr>
          <p:spPr bwMode="invGray">
            <a:xfrm>
              <a:off x="1375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6" name="Freeform 16"/>
            <p:cNvSpPr>
              <a:spLocks noEditPoints="1"/>
            </p:cNvSpPr>
            <p:nvPr userDrawn="1"/>
          </p:nvSpPr>
          <p:spPr bwMode="invGray">
            <a:xfrm>
              <a:off x="799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7" name="Freeform 17"/>
            <p:cNvSpPr>
              <a:spLocks noEditPoints="1"/>
            </p:cNvSpPr>
            <p:nvPr userDrawn="1"/>
          </p:nvSpPr>
          <p:spPr bwMode="invGray">
            <a:xfrm>
              <a:off x="1558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8" name="Freeform 18"/>
            <p:cNvSpPr>
              <a:spLocks noEditPoints="1"/>
            </p:cNvSpPr>
            <p:nvPr userDrawn="1"/>
          </p:nvSpPr>
          <p:spPr bwMode="invGray">
            <a:xfrm>
              <a:off x="988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8019" name="Freeform 19"/>
            <p:cNvSpPr>
              <a:spLocks noEditPoints="1"/>
            </p:cNvSpPr>
            <p:nvPr userDrawn="1"/>
          </p:nvSpPr>
          <p:spPr bwMode="invGray">
            <a:xfrm>
              <a:off x="1747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BDBDB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BDBDB6"/>
                </a:solidFill>
              </a:defRPr>
            </a:lvl2pPr>
            <a:lvl3pPr>
              <a:defRPr sz="2800">
                <a:solidFill>
                  <a:srgbClr val="BDBDB6"/>
                </a:solidFill>
              </a:defRPr>
            </a:lvl3pPr>
            <a:lvl4pPr>
              <a:defRPr sz="2800">
                <a:solidFill>
                  <a:srgbClr val="BDBDB6"/>
                </a:solidFill>
              </a:defRPr>
            </a:lvl4pPr>
            <a:lvl5pPr>
              <a:defRPr sz="2800">
                <a:solidFill>
                  <a:srgbClr val="BDBDB6"/>
                </a:solidFill>
              </a:defRPr>
            </a:lvl5pPr>
            <a:lvl6pPr marL="1440000" indent="-360000">
              <a:defRPr sz="2800" baseline="0">
                <a:solidFill>
                  <a:srgbClr val="BDBDB6"/>
                </a:solidFill>
              </a:defRPr>
            </a:lvl6pPr>
            <a:lvl7pPr marL="1800000" indent="-360000">
              <a:defRPr sz="2800" baseline="0">
                <a:solidFill>
                  <a:srgbClr val="BDBDB6"/>
                </a:solidFill>
              </a:defRPr>
            </a:lvl7pPr>
            <a:lvl8pPr>
              <a:defRPr sz="2800">
                <a:solidFill>
                  <a:srgbClr val="BDBDB6"/>
                </a:solidFill>
              </a:defRPr>
            </a:lvl8pPr>
            <a:lvl9pPr>
              <a:defRPr sz="2800">
                <a:solidFill>
                  <a:srgbClr val="BDBDB6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/>
              <a:t>Page </a:t>
            </a:r>
            <a:fld id="{6E1D4F40-FCE4-40E0-927B-8D84593340A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120789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bg>
      <p:bgPr>
        <a:solidFill>
          <a:srgbClr val="B5B59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FFFFFF"/>
                </a:solidFill>
              </a:defRPr>
            </a:lvl2pPr>
            <a:lvl3pPr>
              <a:defRPr sz="2800">
                <a:solidFill>
                  <a:srgbClr val="FFFFFF"/>
                </a:solidFill>
              </a:defRPr>
            </a:lvl3pPr>
            <a:lvl4pPr>
              <a:defRPr sz="2800">
                <a:solidFill>
                  <a:srgbClr val="FFFFFF"/>
                </a:solidFill>
              </a:defRPr>
            </a:lvl4pPr>
            <a:lvl5pPr>
              <a:defRPr sz="2800">
                <a:solidFill>
                  <a:srgbClr val="FFFFFF"/>
                </a:solidFill>
              </a:defRPr>
            </a:lvl5pPr>
            <a:lvl6pPr marL="1440000" indent="-360000">
              <a:defRPr sz="2800" baseline="0">
                <a:solidFill>
                  <a:srgbClr val="FFFFFF"/>
                </a:solidFill>
              </a:defRPr>
            </a:lvl6pPr>
            <a:lvl7pPr marL="1800000" indent="-360000">
              <a:defRPr sz="2800">
                <a:solidFill>
                  <a:srgbClr val="FFFFFF"/>
                </a:solidFill>
              </a:defRPr>
            </a:lvl7pPr>
            <a:lvl8pPr>
              <a:defRPr sz="2800">
                <a:solidFill>
                  <a:srgbClr val="FFFFFF"/>
                </a:solidFill>
              </a:defRPr>
            </a:lvl8pPr>
            <a:lvl9pPr>
              <a:defRPr sz="2800">
                <a:solidFill>
                  <a:srgbClr val="FFFFFF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Page </a:t>
            </a:r>
            <a:fld id="{4F7EADA4-CC8B-4E3D-93AF-253C12FED26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99770349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  <p:grpSp>
        <p:nvGrpSpPr>
          <p:cNvPr id="88083" name="Group 19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88084" name="Freeform 20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5" name="Freeform 21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6" name="Freeform 22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7" name="Freeform 23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8" name="Freeform 24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9" name="Freeform 25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0" name="Freeform 26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1" name="Freeform 27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2" name="Freeform 28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3" name="Freeform 29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4" name="Freeform 30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552363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94226" name="Group 18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94227" name="Freeform 19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9" name="Freeform 21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2" name="Freeform 24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5" name="Freeform 27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6" name="Freeform 28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7" name="Freeform 29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6575951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Subject matter | Client Details</a:t>
            </a:r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 smtClean="0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© Bird &amp; Bird LLP 2016</a:t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2669688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7191" name="Group 23"/>
          <p:cNvGrpSpPr>
            <a:grpSpLocks/>
          </p:cNvGrpSpPr>
          <p:nvPr userDrawn="1"/>
        </p:nvGrpSpPr>
        <p:grpSpPr bwMode="auto">
          <a:xfrm>
            <a:off x="6450013" y="3375025"/>
            <a:ext cx="2355850" cy="352425"/>
            <a:chOff x="4063" y="2126"/>
            <a:chExt cx="1484" cy="222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9" name="Freeform 21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337809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4012845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83207388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68313" y="3141663"/>
            <a:ext cx="8207375" cy="606425"/>
          </a:xfrm>
        </p:spPr>
        <p:txBody>
          <a:bodyPr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8313" y="4076700"/>
            <a:ext cx="8207375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8262602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385A1E5-EC09-4C52-AA51-56608BB9B66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65922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898BC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9898BC"/>
                </a:solidFill>
              </a:defRPr>
            </a:lvl2pPr>
            <a:lvl3pPr>
              <a:defRPr sz="2800">
                <a:solidFill>
                  <a:srgbClr val="9898BC"/>
                </a:solidFill>
              </a:defRPr>
            </a:lvl3pPr>
            <a:lvl4pPr>
              <a:defRPr sz="2800">
                <a:solidFill>
                  <a:srgbClr val="9898BC"/>
                </a:solidFill>
              </a:defRPr>
            </a:lvl4pPr>
            <a:lvl5pPr>
              <a:defRPr sz="2800">
                <a:solidFill>
                  <a:srgbClr val="9898BC"/>
                </a:solidFill>
              </a:defRPr>
            </a:lvl5pPr>
            <a:lvl6pPr marL="1440000" indent="-360000">
              <a:defRPr sz="2800">
                <a:solidFill>
                  <a:srgbClr val="9898BC"/>
                </a:solidFill>
              </a:defRPr>
            </a:lvl6pPr>
            <a:lvl7pPr marL="1800000" indent="-360000">
              <a:defRPr sz="2800">
                <a:solidFill>
                  <a:srgbClr val="9898BC"/>
                </a:solidFill>
              </a:defRPr>
            </a:lvl7pPr>
            <a:lvl8pPr>
              <a:defRPr sz="2800">
                <a:solidFill>
                  <a:srgbClr val="9898BC"/>
                </a:solidFill>
              </a:defRPr>
            </a:lvl8pPr>
            <a:lvl9pPr>
              <a:defRPr sz="2800">
                <a:solidFill>
                  <a:srgbClr val="9898BC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Page </a:t>
            </a:r>
            <a:fld id="{40860827-67CF-4F66-8108-D7826BCB22EA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7810452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D4B7557-7BBF-4E39-B589-C285DCE80034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6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5451415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/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7783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  <p:sp>
        <p:nvSpPr>
          <p:cNvPr id="77870" name="Freeform 46"/>
          <p:cNvSpPr>
            <a:spLocks/>
          </p:cNvSpPr>
          <p:nvPr userDrawn="1"/>
        </p:nvSpPr>
        <p:spPr bwMode="invGray">
          <a:xfrm>
            <a:off x="7091363" y="3402013"/>
            <a:ext cx="63500" cy="60325"/>
          </a:xfrm>
          <a:custGeom>
            <a:avLst/>
            <a:gdLst>
              <a:gd name="T0" fmla="*/ 65 w 128"/>
              <a:gd name="T1" fmla="*/ 0 h 123"/>
              <a:gd name="T2" fmla="*/ 85 w 128"/>
              <a:gd name="T3" fmla="*/ 3 h 123"/>
              <a:gd name="T4" fmla="*/ 103 w 128"/>
              <a:gd name="T5" fmla="*/ 12 h 123"/>
              <a:gd name="T6" fmla="*/ 116 w 128"/>
              <a:gd name="T7" fmla="*/ 25 h 123"/>
              <a:gd name="T8" fmla="*/ 125 w 128"/>
              <a:gd name="T9" fmla="*/ 43 h 123"/>
              <a:gd name="T10" fmla="*/ 128 w 128"/>
              <a:gd name="T11" fmla="*/ 62 h 123"/>
              <a:gd name="T12" fmla="*/ 125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5 w 128"/>
              <a:gd name="T21" fmla="*/ 123 h 123"/>
              <a:gd name="T22" fmla="*/ 45 w 128"/>
              <a:gd name="T23" fmla="*/ 120 h 123"/>
              <a:gd name="T24" fmla="*/ 27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7 w 128"/>
              <a:gd name="T37" fmla="*/ 12 h 123"/>
              <a:gd name="T38" fmla="*/ 44 w 128"/>
              <a:gd name="T39" fmla="*/ 3 h 123"/>
              <a:gd name="T40" fmla="*/ 65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5" y="0"/>
                </a:moveTo>
                <a:lnTo>
                  <a:pt x="85" y="3"/>
                </a:lnTo>
                <a:lnTo>
                  <a:pt x="103" y="12"/>
                </a:lnTo>
                <a:lnTo>
                  <a:pt x="116" y="25"/>
                </a:lnTo>
                <a:lnTo>
                  <a:pt x="125" y="43"/>
                </a:lnTo>
                <a:lnTo>
                  <a:pt x="128" y="62"/>
                </a:lnTo>
                <a:lnTo>
                  <a:pt x="125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5" y="123"/>
                </a:lnTo>
                <a:lnTo>
                  <a:pt x="45" y="120"/>
                </a:lnTo>
                <a:lnTo>
                  <a:pt x="27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7" y="12"/>
                </a:lnTo>
                <a:lnTo>
                  <a:pt x="44" y="3"/>
                </a:ln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1" name="Freeform 47"/>
          <p:cNvSpPr>
            <a:spLocks/>
          </p:cNvSpPr>
          <p:nvPr userDrawn="1"/>
        </p:nvSpPr>
        <p:spPr bwMode="invGray">
          <a:xfrm>
            <a:off x="8296275" y="3402013"/>
            <a:ext cx="63500" cy="60325"/>
          </a:xfrm>
          <a:custGeom>
            <a:avLst/>
            <a:gdLst>
              <a:gd name="T0" fmla="*/ 64 w 128"/>
              <a:gd name="T1" fmla="*/ 0 h 123"/>
              <a:gd name="T2" fmla="*/ 85 w 128"/>
              <a:gd name="T3" fmla="*/ 3 h 123"/>
              <a:gd name="T4" fmla="*/ 102 w 128"/>
              <a:gd name="T5" fmla="*/ 12 h 123"/>
              <a:gd name="T6" fmla="*/ 116 w 128"/>
              <a:gd name="T7" fmla="*/ 25 h 123"/>
              <a:gd name="T8" fmla="*/ 124 w 128"/>
              <a:gd name="T9" fmla="*/ 43 h 123"/>
              <a:gd name="T10" fmla="*/ 128 w 128"/>
              <a:gd name="T11" fmla="*/ 62 h 123"/>
              <a:gd name="T12" fmla="*/ 124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4 w 128"/>
              <a:gd name="T21" fmla="*/ 123 h 123"/>
              <a:gd name="T22" fmla="*/ 45 w 128"/>
              <a:gd name="T23" fmla="*/ 120 h 123"/>
              <a:gd name="T24" fmla="*/ 26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6 w 128"/>
              <a:gd name="T37" fmla="*/ 12 h 123"/>
              <a:gd name="T38" fmla="*/ 44 w 128"/>
              <a:gd name="T39" fmla="*/ 3 h 123"/>
              <a:gd name="T40" fmla="*/ 64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4" y="0"/>
                </a:moveTo>
                <a:lnTo>
                  <a:pt x="85" y="3"/>
                </a:lnTo>
                <a:lnTo>
                  <a:pt x="102" y="12"/>
                </a:lnTo>
                <a:lnTo>
                  <a:pt x="116" y="25"/>
                </a:lnTo>
                <a:lnTo>
                  <a:pt x="124" y="43"/>
                </a:lnTo>
                <a:lnTo>
                  <a:pt x="128" y="62"/>
                </a:lnTo>
                <a:lnTo>
                  <a:pt x="124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4" y="123"/>
                </a:lnTo>
                <a:lnTo>
                  <a:pt x="45" y="120"/>
                </a:lnTo>
                <a:lnTo>
                  <a:pt x="26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6" y="12"/>
                </a:lnTo>
                <a:lnTo>
                  <a:pt x="44" y="3"/>
                </a:ln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2" name="Freeform 48"/>
          <p:cNvSpPr>
            <a:spLocks noEditPoints="1"/>
          </p:cNvSpPr>
          <p:nvPr userDrawn="1"/>
        </p:nvSpPr>
        <p:spPr bwMode="invGray">
          <a:xfrm>
            <a:off x="6808788" y="3413125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3" name="Freeform 49"/>
          <p:cNvSpPr>
            <a:spLocks/>
          </p:cNvSpPr>
          <p:nvPr userDrawn="1"/>
        </p:nvSpPr>
        <p:spPr bwMode="invGray">
          <a:xfrm>
            <a:off x="7189788" y="3487738"/>
            <a:ext cx="171450" cy="234950"/>
          </a:xfrm>
          <a:custGeom>
            <a:avLst/>
            <a:gdLst>
              <a:gd name="T0" fmla="*/ 306 w 347"/>
              <a:gd name="T1" fmla="*/ 2 h 474"/>
              <a:gd name="T2" fmla="*/ 335 w 347"/>
              <a:gd name="T3" fmla="*/ 22 h 474"/>
              <a:gd name="T4" fmla="*/ 347 w 347"/>
              <a:gd name="T5" fmla="*/ 57 h 474"/>
              <a:gd name="T6" fmla="*/ 339 w 347"/>
              <a:gd name="T7" fmla="*/ 88 h 474"/>
              <a:gd name="T8" fmla="*/ 320 w 347"/>
              <a:gd name="T9" fmla="*/ 105 h 474"/>
              <a:gd name="T10" fmla="*/ 295 w 347"/>
              <a:gd name="T11" fmla="*/ 111 h 474"/>
              <a:gd name="T12" fmla="*/ 263 w 347"/>
              <a:gd name="T13" fmla="*/ 106 h 474"/>
              <a:gd name="T14" fmla="*/ 246 w 347"/>
              <a:gd name="T15" fmla="*/ 90 h 474"/>
              <a:gd name="T16" fmla="*/ 238 w 347"/>
              <a:gd name="T17" fmla="*/ 74 h 474"/>
              <a:gd name="T18" fmla="*/ 231 w 347"/>
              <a:gd name="T19" fmla="*/ 68 h 474"/>
              <a:gd name="T20" fmla="*/ 224 w 347"/>
              <a:gd name="T21" fmla="*/ 67 h 474"/>
              <a:gd name="T22" fmla="*/ 198 w 347"/>
              <a:gd name="T23" fmla="*/ 76 h 474"/>
              <a:gd name="T24" fmla="*/ 170 w 347"/>
              <a:gd name="T25" fmla="*/ 94 h 474"/>
              <a:gd name="T26" fmla="*/ 159 w 347"/>
              <a:gd name="T27" fmla="*/ 405 h 474"/>
              <a:gd name="T28" fmla="*/ 164 w 347"/>
              <a:gd name="T29" fmla="*/ 426 h 474"/>
              <a:gd name="T30" fmla="*/ 175 w 347"/>
              <a:gd name="T31" fmla="*/ 434 h 474"/>
              <a:gd name="T32" fmla="*/ 227 w 347"/>
              <a:gd name="T33" fmla="*/ 474 h 474"/>
              <a:gd name="T34" fmla="*/ 1 w 347"/>
              <a:gd name="T35" fmla="*/ 434 h 474"/>
              <a:gd name="T36" fmla="*/ 51 w 347"/>
              <a:gd name="T37" fmla="*/ 431 h 474"/>
              <a:gd name="T38" fmla="*/ 60 w 347"/>
              <a:gd name="T39" fmla="*/ 418 h 474"/>
              <a:gd name="T40" fmla="*/ 61 w 347"/>
              <a:gd name="T41" fmla="*/ 402 h 474"/>
              <a:gd name="T42" fmla="*/ 62 w 347"/>
              <a:gd name="T43" fmla="*/ 112 h 474"/>
              <a:gd name="T44" fmla="*/ 61 w 347"/>
              <a:gd name="T45" fmla="*/ 90 h 474"/>
              <a:gd name="T46" fmla="*/ 49 w 347"/>
              <a:gd name="T47" fmla="*/ 73 h 474"/>
              <a:gd name="T48" fmla="*/ 0 w 347"/>
              <a:gd name="T49" fmla="*/ 72 h 474"/>
              <a:gd name="T50" fmla="*/ 153 w 347"/>
              <a:gd name="T51" fmla="*/ 25 h 474"/>
              <a:gd name="T52" fmla="*/ 158 w 347"/>
              <a:gd name="T53" fmla="*/ 29 h 474"/>
              <a:gd name="T54" fmla="*/ 160 w 347"/>
              <a:gd name="T55" fmla="*/ 35 h 474"/>
              <a:gd name="T56" fmla="*/ 159 w 347"/>
              <a:gd name="T57" fmla="*/ 38 h 474"/>
              <a:gd name="T58" fmla="*/ 180 w 347"/>
              <a:gd name="T59" fmla="*/ 38 h 474"/>
              <a:gd name="T60" fmla="*/ 230 w 347"/>
              <a:gd name="T61" fmla="*/ 11 h 474"/>
              <a:gd name="T62" fmla="*/ 284 w 347"/>
              <a:gd name="T6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7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7" y="57"/>
                </a:lnTo>
                <a:lnTo>
                  <a:pt x="344" y="74"/>
                </a:lnTo>
                <a:lnTo>
                  <a:pt x="339" y="88"/>
                </a:lnTo>
                <a:lnTo>
                  <a:pt x="331" y="98"/>
                </a:lnTo>
                <a:lnTo>
                  <a:pt x="320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8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5" y="83"/>
                </a:lnTo>
                <a:lnTo>
                  <a:pt x="170" y="94"/>
                </a:lnTo>
                <a:lnTo>
                  <a:pt x="159" y="104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7" y="434"/>
                </a:lnTo>
                <a:lnTo>
                  <a:pt x="227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402"/>
                </a:lnTo>
                <a:lnTo>
                  <a:pt x="62" y="397"/>
                </a:lnTo>
                <a:lnTo>
                  <a:pt x="62" y="112"/>
                </a:lnTo>
                <a:lnTo>
                  <a:pt x="61" y="100"/>
                </a:lnTo>
                <a:lnTo>
                  <a:pt x="61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6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4" name="Freeform 50"/>
          <p:cNvSpPr>
            <a:spLocks/>
          </p:cNvSpPr>
          <p:nvPr userDrawn="1"/>
        </p:nvSpPr>
        <p:spPr bwMode="invGray">
          <a:xfrm>
            <a:off x="7069138" y="3500438"/>
            <a:ext cx="111125" cy="222250"/>
          </a:xfrm>
          <a:custGeom>
            <a:avLst/>
            <a:gdLst>
              <a:gd name="T0" fmla="*/ 0 w 226"/>
              <a:gd name="T1" fmla="*/ 0 h 449"/>
              <a:gd name="T2" fmla="*/ 163 w 226"/>
              <a:gd name="T3" fmla="*/ 0 h 449"/>
              <a:gd name="T4" fmla="*/ 166 w 226"/>
              <a:gd name="T5" fmla="*/ 2 h 449"/>
              <a:gd name="T6" fmla="*/ 167 w 226"/>
              <a:gd name="T7" fmla="*/ 3 h 449"/>
              <a:gd name="T8" fmla="*/ 168 w 226"/>
              <a:gd name="T9" fmla="*/ 5 h 449"/>
              <a:gd name="T10" fmla="*/ 168 w 226"/>
              <a:gd name="T11" fmla="*/ 15 h 449"/>
              <a:gd name="T12" fmla="*/ 167 w 226"/>
              <a:gd name="T13" fmla="*/ 24 h 449"/>
              <a:gd name="T14" fmla="*/ 167 w 226"/>
              <a:gd name="T15" fmla="*/ 40 h 449"/>
              <a:gd name="T16" fmla="*/ 166 w 226"/>
              <a:gd name="T17" fmla="*/ 62 h 449"/>
              <a:gd name="T18" fmla="*/ 166 w 226"/>
              <a:gd name="T19" fmla="*/ 380 h 449"/>
              <a:gd name="T20" fmla="*/ 167 w 226"/>
              <a:gd name="T21" fmla="*/ 393 h 449"/>
              <a:gd name="T22" fmla="*/ 171 w 226"/>
              <a:gd name="T23" fmla="*/ 401 h 449"/>
              <a:gd name="T24" fmla="*/ 175 w 226"/>
              <a:gd name="T25" fmla="*/ 406 h 449"/>
              <a:gd name="T26" fmla="*/ 183 w 226"/>
              <a:gd name="T27" fmla="*/ 409 h 449"/>
              <a:gd name="T28" fmla="*/ 226 w 226"/>
              <a:gd name="T29" fmla="*/ 409 h 449"/>
              <a:gd name="T30" fmla="*/ 226 w 226"/>
              <a:gd name="T31" fmla="*/ 449 h 449"/>
              <a:gd name="T32" fmla="*/ 9 w 226"/>
              <a:gd name="T33" fmla="*/ 449 h 449"/>
              <a:gd name="T34" fmla="*/ 9 w 226"/>
              <a:gd name="T35" fmla="*/ 409 h 449"/>
              <a:gd name="T36" fmla="*/ 46 w 226"/>
              <a:gd name="T37" fmla="*/ 409 h 449"/>
              <a:gd name="T38" fmla="*/ 57 w 226"/>
              <a:gd name="T39" fmla="*/ 406 h 449"/>
              <a:gd name="T40" fmla="*/ 64 w 226"/>
              <a:gd name="T41" fmla="*/ 400 h 449"/>
              <a:gd name="T42" fmla="*/ 68 w 226"/>
              <a:gd name="T43" fmla="*/ 389 h 449"/>
              <a:gd name="T44" fmla="*/ 68 w 226"/>
              <a:gd name="T45" fmla="*/ 388 h 449"/>
              <a:gd name="T46" fmla="*/ 69 w 226"/>
              <a:gd name="T47" fmla="*/ 385 h 449"/>
              <a:gd name="T48" fmla="*/ 69 w 226"/>
              <a:gd name="T49" fmla="*/ 72 h 449"/>
              <a:gd name="T50" fmla="*/ 68 w 226"/>
              <a:gd name="T51" fmla="*/ 59 h 449"/>
              <a:gd name="T52" fmla="*/ 68 w 226"/>
              <a:gd name="T53" fmla="*/ 54 h 449"/>
              <a:gd name="T54" fmla="*/ 63 w 226"/>
              <a:gd name="T55" fmla="*/ 47 h 449"/>
              <a:gd name="T56" fmla="*/ 56 w 226"/>
              <a:gd name="T57" fmla="*/ 42 h 449"/>
              <a:gd name="T58" fmla="*/ 46 w 226"/>
              <a:gd name="T59" fmla="*/ 41 h 449"/>
              <a:gd name="T60" fmla="*/ 0 w 226"/>
              <a:gd name="T61" fmla="*/ 40 h 449"/>
              <a:gd name="T62" fmla="*/ 0 w 226"/>
              <a:gd name="T63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6" h="449">
                <a:moveTo>
                  <a:pt x="0" y="0"/>
                </a:moveTo>
                <a:lnTo>
                  <a:pt x="163" y="0"/>
                </a:lnTo>
                <a:lnTo>
                  <a:pt x="166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6" y="62"/>
                </a:lnTo>
                <a:lnTo>
                  <a:pt x="166" y="380"/>
                </a:lnTo>
                <a:lnTo>
                  <a:pt x="167" y="393"/>
                </a:lnTo>
                <a:lnTo>
                  <a:pt x="171" y="401"/>
                </a:lnTo>
                <a:lnTo>
                  <a:pt x="175" y="406"/>
                </a:lnTo>
                <a:lnTo>
                  <a:pt x="183" y="409"/>
                </a:lnTo>
                <a:lnTo>
                  <a:pt x="226" y="409"/>
                </a:lnTo>
                <a:lnTo>
                  <a:pt x="226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8"/>
                </a:lnTo>
                <a:lnTo>
                  <a:pt x="69" y="385"/>
                </a:lnTo>
                <a:lnTo>
                  <a:pt x="69" y="72"/>
                </a:lnTo>
                <a:lnTo>
                  <a:pt x="68" y="59"/>
                </a:lnTo>
                <a:lnTo>
                  <a:pt x="68" y="54"/>
                </a:lnTo>
                <a:lnTo>
                  <a:pt x="63" y="47"/>
                </a:lnTo>
                <a:lnTo>
                  <a:pt x="56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5" name="Freeform 51"/>
          <p:cNvSpPr>
            <a:spLocks noEditPoints="1"/>
          </p:cNvSpPr>
          <p:nvPr userDrawn="1"/>
        </p:nvSpPr>
        <p:spPr bwMode="invGray">
          <a:xfrm>
            <a:off x="8013700" y="3413125"/>
            <a:ext cx="250825" cy="309563"/>
          </a:xfrm>
          <a:custGeom>
            <a:avLst/>
            <a:gdLst>
              <a:gd name="T0" fmla="*/ 177 w 507"/>
              <a:gd name="T1" fmla="*/ 511 h 624"/>
              <a:gd name="T2" fmla="*/ 181 w 507"/>
              <a:gd name="T3" fmla="*/ 550 h 624"/>
              <a:gd name="T4" fmla="*/ 197 w 507"/>
              <a:gd name="T5" fmla="*/ 570 h 624"/>
              <a:gd name="T6" fmla="*/ 235 w 507"/>
              <a:gd name="T7" fmla="*/ 577 h 624"/>
              <a:gd name="T8" fmla="*/ 296 w 507"/>
              <a:gd name="T9" fmla="*/ 576 h 624"/>
              <a:gd name="T10" fmla="*/ 345 w 507"/>
              <a:gd name="T11" fmla="*/ 561 h 624"/>
              <a:gd name="T12" fmla="*/ 378 w 507"/>
              <a:gd name="T13" fmla="*/ 532 h 624"/>
              <a:gd name="T14" fmla="*/ 394 w 507"/>
              <a:gd name="T15" fmla="*/ 488 h 624"/>
              <a:gd name="T16" fmla="*/ 394 w 507"/>
              <a:gd name="T17" fmla="*/ 427 h 624"/>
              <a:gd name="T18" fmla="*/ 379 w 507"/>
              <a:gd name="T19" fmla="*/ 375 h 624"/>
              <a:gd name="T20" fmla="*/ 346 w 507"/>
              <a:gd name="T21" fmla="*/ 342 h 624"/>
              <a:gd name="T22" fmla="*/ 295 w 507"/>
              <a:gd name="T23" fmla="*/ 327 h 624"/>
              <a:gd name="T24" fmla="*/ 177 w 507"/>
              <a:gd name="T25" fmla="*/ 325 h 624"/>
              <a:gd name="T26" fmla="*/ 194 w 507"/>
              <a:gd name="T27" fmla="*/ 49 h 624"/>
              <a:gd name="T28" fmla="*/ 177 w 507"/>
              <a:gd name="T29" fmla="*/ 277 h 624"/>
              <a:gd name="T30" fmla="*/ 280 w 507"/>
              <a:gd name="T31" fmla="*/ 275 h 624"/>
              <a:gd name="T32" fmla="*/ 328 w 507"/>
              <a:gd name="T33" fmla="*/ 256 h 624"/>
              <a:gd name="T34" fmla="*/ 358 w 507"/>
              <a:gd name="T35" fmla="*/ 220 h 624"/>
              <a:gd name="T36" fmla="*/ 368 w 507"/>
              <a:gd name="T37" fmla="*/ 167 h 624"/>
              <a:gd name="T38" fmla="*/ 362 w 507"/>
              <a:gd name="T39" fmla="*/ 110 h 624"/>
              <a:gd name="T40" fmla="*/ 341 w 507"/>
              <a:gd name="T41" fmla="*/ 74 h 624"/>
              <a:gd name="T42" fmla="*/ 303 w 507"/>
              <a:gd name="T43" fmla="*/ 54 h 624"/>
              <a:gd name="T44" fmla="*/ 245 w 507"/>
              <a:gd name="T45" fmla="*/ 48 h 624"/>
              <a:gd name="T46" fmla="*/ 0 w 507"/>
              <a:gd name="T47" fmla="*/ 0 h 624"/>
              <a:gd name="T48" fmla="*/ 299 w 507"/>
              <a:gd name="T49" fmla="*/ 3 h 624"/>
              <a:gd name="T50" fmla="*/ 376 w 507"/>
              <a:gd name="T51" fmla="*/ 17 h 624"/>
              <a:gd name="T52" fmla="*/ 431 w 507"/>
              <a:gd name="T53" fmla="*/ 47 h 624"/>
              <a:gd name="T54" fmla="*/ 464 w 507"/>
              <a:gd name="T55" fmla="*/ 91 h 624"/>
              <a:gd name="T56" fmla="*/ 475 w 507"/>
              <a:gd name="T57" fmla="*/ 150 h 624"/>
              <a:gd name="T58" fmla="*/ 464 w 507"/>
              <a:gd name="T59" fmla="*/ 209 h 624"/>
              <a:gd name="T60" fmla="*/ 430 w 507"/>
              <a:gd name="T61" fmla="*/ 254 h 624"/>
              <a:gd name="T62" fmla="*/ 372 w 507"/>
              <a:gd name="T63" fmla="*/ 285 h 624"/>
              <a:gd name="T64" fmla="*/ 376 w 507"/>
              <a:gd name="T65" fmla="*/ 302 h 624"/>
              <a:gd name="T66" fmla="*/ 439 w 507"/>
              <a:gd name="T67" fmla="*/ 325 h 624"/>
              <a:gd name="T68" fmla="*/ 482 w 507"/>
              <a:gd name="T69" fmla="*/ 363 h 624"/>
              <a:gd name="T70" fmla="*/ 504 w 507"/>
              <a:gd name="T71" fmla="*/ 416 h 624"/>
              <a:gd name="T72" fmla="*/ 503 w 507"/>
              <a:gd name="T73" fmla="*/ 483 h 624"/>
              <a:gd name="T74" fmla="*/ 478 w 507"/>
              <a:gd name="T75" fmla="*/ 542 h 624"/>
              <a:gd name="T76" fmla="*/ 431 w 507"/>
              <a:gd name="T77" fmla="*/ 587 h 624"/>
              <a:gd name="T78" fmla="*/ 362 w 507"/>
              <a:gd name="T79" fmla="*/ 614 h 624"/>
              <a:gd name="T80" fmla="*/ 274 w 507"/>
              <a:gd name="T81" fmla="*/ 624 h 624"/>
              <a:gd name="T82" fmla="*/ 0 w 507"/>
              <a:gd name="T83" fmla="*/ 577 h 624"/>
              <a:gd name="T84" fmla="*/ 59 w 507"/>
              <a:gd name="T85" fmla="*/ 576 h 624"/>
              <a:gd name="T86" fmla="*/ 71 w 507"/>
              <a:gd name="T87" fmla="*/ 559 h 624"/>
              <a:gd name="T88" fmla="*/ 72 w 507"/>
              <a:gd name="T89" fmla="*/ 79 h 624"/>
              <a:gd name="T90" fmla="*/ 68 w 507"/>
              <a:gd name="T91" fmla="*/ 59 h 624"/>
              <a:gd name="T92" fmla="*/ 57 w 507"/>
              <a:gd name="T93" fmla="*/ 49 h 624"/>
              <a:gd name="T94" fmla="*/ 0 w 507"/>
              <a:gd name="T95" fmla="*/ 4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7" h="624">
                <a:moveTo>
                  <a:pt x="177" y="325"/>
                </a:moveTo>
                <a:lnTo>
                  <a:pt x="177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5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5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6" y="460"/>
                </a:lnTo>
                <a:lnTo>
                  <a:pt x="394" y="427"/>
                </a:lnTo>
                <a:lnTo>
                  <a:pt x="389" y="398"/>
                </a:lnTo>
                <a:lnTo>
                  <a:pt x="379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7" y="325"/>
                </a:lnTo>
                <a:close/>
                <a:moveTo>
                  <a:pt x="218" y="48"/>
                </a:moveTo>
                <a:lnTo>
                  <a:pt x="194" y="49"/>
                </a:lnTo>
                <a:lnTo>
                  <a:pt x="177" y="52"/>
                </a:lnTo>
                <a:lnTo>
                  <a:pt x="177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8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1" y="74"/>
                </a:lnTo>
                <a:lnTo>
                  <a:pt x="324" y="61"/>
                </a:lnTo>
                <a:lnTo>
                  <a:pt x="303" y="54"/>
                </a:lnTo>
                <a:lnTo>
                  <a:pt x="276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0" y="66"/>
                </a:lnTo>
                <a:lnTo>
                  <a:pt x="464" y="91"/>
                </a:lnTo>
                <a:lnTo>
                  <a:pt x="472" y="118"/>
                </a:lnTo>
                <a:lnTo>
                  <a:pt x="475" y="150"/>
                </a:lnTo>
                <a:lnTo>
                  <a:pt x="472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2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39" y="325"/>
                </a:lnTo>
                <a:lnTo>
                  <a:pt x="464" y="342"/>
                </a:lnTo>
                <a:lnTo>
                  <a:pt x="482" y="363"/>
                </a:lnTo>
                <a:lnTo>
                  <a:pt x="496" y="387"/>
                </a:lnTo>
                <a:lnTo>
                  <a:pt x="504" y="416"/>
                </a:lnTo>
                <a:lnTo>
                  <a:pt x="507" y="448"/>
                </a:lnTo>
                <a:lnTo>
                  <a:pt x="503" y="483"/>
                </a:lnTo>
                <a:lnTo>
                  <a:pt x="494" y="514"/>
                </a:lnTo>
                <a:lnTo>
                  <a:pt x="478" y="542"/>
                </a:lnTo>
                <a:lnTo>
                  <a:pt x="458" y="566"/>
                </a:lnTo>
                <a:lnTo>
                  <a:pt x="431" y="587"/>
                </a:lnTo>
                <a:lnTo>
                  <a:pt x="399" y="603"/>
                </a:lnTo>
                <a:lnTo>
                  <a:pt x="362" y="614"/>
                </a:lnTo>
                <a:lnTo>
                  <a:pt x="321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79"/>
                </a:lnTo>
                <a:lnTo>
                  <a:pt x="71" y="69"/>
                </a:lnTo>
                <a:lnTo>
                  <a:pt x="68" y="59"/>
                </a:lnTo>
                <a:lnTo>
                  <a:pt x="63" y="53"/>
                </a:lnTo>
                <a:lnTo>
                  <a:pt x="57" y="49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6" name="Freeform 52"/>
          <p:cNvSpPr>
            <a:spLocks/>
          </p:cNvSpPr>
          <p:nvPr userDrawn="1"/>
        </p:nvSpPr>
        <p:spPr bwMode="invGray">
          <a:xfrm>
            <a:off x="8394700" y="3487738"/>
            <a:ext cx="171450" cy="234950"/>
          </a:xfrm>
          <a:custGeom>
            <a:avLst/>
            <a:gdLst>
              <a:gd name="T0" fmla="*/ 284 w 346"/>
              <a:gd name="T1" fmla="*/ 0 h 474"/>
              <a:gd name="T2" fmla="*/ 306 w 346"/>
              <a:gd name="T3" fmla="*/ 2 h 474"/>
              <a:gd name="T4" fmla="*/ 323 w 346"/>
              <a:gd name="T5" fmla="*/ 10 h 474"/>
              <a:gd name="T6" fmla="*/ 335 w 346"/>
              <a:gd name="T7" fmla="*/ 22 h 474"/>
              <a:gd name="T8" fmla="*/ 344 w 346"/>
              <a:gd name="T9" fmla="*/ 38 h 474"/>
              <a:gd name="T10" fmla="*/ 346 w 346"/>
              <a:gd name="T11" fmla="*/ 57 h 474"/>
              <a:gd name="T12" fmla="*/ 344 w 346"/>
              <a:gd name="T13" fmla="*/ 74 h 474"/>
              <a:gd name="T14" fmla="*/ 339 w 346"/>
              <a:gd name="T15" fmla="*/ 88 h 474"/>
              <a:gd name="T16" fmla="*/ 330 w 346"/>
              <a:gd name="T17" fmla="*/ 98 h 474"/>
              <a:gd name="T18" fmla="*/ 319 w 346"/>
              <a:gd name="T19" fmla="*/ 105 h 474"/>
              <a:gd name="T20" fmla="*/ 307 w 346"/>
              <a:gd name="T21" fmla="*/ 110 h 474"/>
              <a:gd name="T22" fmla="*/ 295 w 346"/>
              <a:gd name="T23" fmla="*/ 111 h 474"/>
              <a:gd name="T24" fmla="*/ 277 w 346"/>
              <a:gd name="T25" fmla="*/ 110 h 474"/>
              <a:gd name="T26" fmla="*/ 263 w 346"/>
              <a:gd name="T27" fmla="*/ 106 h 474"/>
              <a:gd name="T28" fmla="*/ 253 w 346"/>
              <a:gd name="T29" fmla="*/ 99 h 474"/>
              <a:gd name="T30" fmla="*/ 246 w 346"/>
              <a:gd name="T31" fmla="*/ 90 h 474"/>
              <a:gd name="T32" fmla="*/ 240 w 346"/>
              <a:gd name="T33" fmla="*/ 79 h 474"/>
              <a:gd name="T34" fmla="*/ 237 w 346"/>
              <a:gd name="T35" fmla="*/ 74 h 474"/>
              <a:gd name="T36" fmla="*/ 235 w 346"/>
              <a:gd name="T37" fmla="*/ 71 h 474"/>
              <a:gd name="T38" fmla="*/ 231 w 346"/>
              <a:gd name="T39" fmla="*/ 68 h 474"/>
              <a:gd name="T40" fmla="*/ 228 w 346"/>
              <a:gd name="T41" fmla="*/ 67 h 474"/>
              <a:gd name="T42" fmla="*/ 224 w 346"/>
              <a:gd name="T43" fmla="*/ 67 h 474"/>
              <a:gd name="T44" fmla="*/ 213 w 346"/>
              <a:gd name="T45" fmla="*/ 70 h 474"/>
              <a:gd name="T46" fmla="*/ 198 w 346"/>
              <a:gd name="T47" fmla="*/ 76 h 474"/>
              <a:gd name="T48" fmla="*/ 183 w 346"/>
              <a:gd name="T49" fmla="*/ 83 h 474"/>
              <a:gd name="T50" fmla="*/ 170 w 346"/>
              <a:gd name="T51" fmla="*/ 94 h 474"/>
              <a:gd name="T52" fmla="*/ 158 w 346"/>
              <a:gd name="T53" fmla="*/ 104 h 474"/>
              <a:gd name="T54" fmla="*/ 158 w 346"/>
              <a:gd name="T55" fmla="*/ 400 h 474"/>
              <a:gd name="T56" fmla="*/ 159 w 346"/>
              <a:gd name="T57" fmla="*/ 405 h 474"/>
              <a:gd name="T58" fmla="*/ 160 w 346"/>
              <a:gd name="T59" fmla="*/ 418 h 474"/>
              <a:gd name="T60" fmla="*/ 164 w 346"/>
              <a:gd name="T61" fmla="*/ 426 h 474"/>
              <a:gd name="T62" fmla="*/ 169 w 346"/>
              <a:gd name="T63" fmla="*/ 431 h 474"/>
              <a:gd name="T64" fmla="*/ 175 w 346"/>
              <a:gd name="T65" fmla="*/ 434 h 474"/>
              <a:gd name="T66" fmla="*/ 226 w 346"/>
              <a:gd name="T67" fmla="*/ 434 h 474"/>
              <a:gd name="T68" fmla="*/ 226 w 346"/>
              <a:gd name="T69" fmla="*/ 474 h 474"/>
              <a:gd name="T70" fmla="*/ 1 w 346"/>
              <a:gd name="T71" fmla="*/ 474 h 474"/>
              <a:gd name="T72" fmla="*/ 1 w 346"/>
              <a:gd name="T73" fmla="*/ 434 h 474"/>
              <a:gd name="T74" fmla="*/ 45 w 346"/>
              <a:gd name="T75" fmla="*/ 434 h 474"/>
              <a:gd name="T76" fmla="*/ 51 w 346"/>
              <a:gd name="T77" fmla="*/ 431 h 474"/>
              <a:gd name="T78" fmla="*/ 56 w 346"/>
              <a:gd name="T79" fmla="*/ 426 h 474"/>
              <a:gd name="T80" fmla="*/ 60 w 346"/>
              <a:gd name="T81" fmla="*/ 418 h 474"/>
              <a:gd name="T82" fmla="*/ 61 w 346"/>
              <a:gd name="T83" fmla="*/ 404 h 474"/>
              <a:gd name="T84" fmla="*/ 61 w 346"/>
              <a:gd name="T85" fmla="*/ 92 h 474"/>
              <a:gd name="T86" fmla="*/ 60 w 346"/>
              <a:gd name="T87" fmla="*/ 90 h 474"/>
              <a:gd name="T88" fmla="*/ 56 w 346"/>
              <a:gd name="T89" fmla="*/ 79 h 474"/>
              <a:gd name="T90" fmla="*/ 49 w 346"/>
              <a:gd name="T91" fmla="*/ 73 h 474"/>
              <a:gd name="T92" fmla="*/ 38 w 346"/>
              <a:gd name="T93" fmla="*/ 72 h 474"/>
              <a:gd name="T94" fmla="*/ 0 w 346"/>
              <a:gd name="T95" fmla="*/ 72 h 474"/>
              <a:gd name="T96" fmla="*/ 0 w 346"/>
              <a:gd name="T97" fmla="*/ 25 h 474"/>
              <a:gd name="T98" fmla="*/ 153 w 346"/>
              <a:gd name="T99" fmla="*/ 25 h 474"/>
              <a:gd name="T100" fmla="*/ 155 w 346"/>
              <a:gd name="T101" fmla="*/ 27 h 474"/>
              <a:gd name="T102" fmla="*/ 158 w 346"/>
              <a:gd name="T103" fmla="*/ 29 h 474"/>
              <a:gd name="T104" fmla="*/ 159 w 346"/>
              <a:gd name="T105" fmla="*/ 32 h 474"/>
              <a:gd name="T106" fmla="*/ 160 w 346"/>
              <a:gd name="T107" fmla="*/ 35 h 474"/>
              <a:gd name="T108" fmla="*/ 160 w 346"/>
              <a:gd name="T109" fmla="*/ 36 h 474"/>
              <a:gd name="T110" fmla="*/ 159 w 346"/>
              <a:gd name="T111" fmla="*/ 38 h 474"/>
              <a:gd name="T112" fmla="*/ 159 w 346"/>
              <a:gd name="T113" fmla="*/ 54 h 474"/>
              <a:gd name="T114" fmla="*/ 180 w 346"/>
              <a:gd name="T115" fmla="*/ 38 h 474"/>
              <a:gd name="T116" fmla="*/ 204 w 346"/>
              <a:gd name="T117" fmla="*/ 23 h 474"/>
              <a:gd name="T118" fmla="*/ 230 w 346"/>
              <a:gd name="T119" fmla="*/ 11 h 474"/>
              <a:gd name="T120" fmla="*/ 257 w 346"/>
              <a:gd name="T121" fmla="*/ 2 h 474"/>
              <a:gd name="T122" fmla="*/ 284 w 346"/>
              <a:gd name="T12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6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6" y="57"/>
                </a:lnTo>
                <a:lnTo>
                  <a:pt x="344" y="74"/>
                </a:lnTo>
                <a:lnTo>
                  <a:pt x="339" y="88"/>
                </a:lnTo>
                <a:lnTo>
                  <a:pt x="330" y="98"/>
                </a:lnTo>
                <a:lnTo>
                  <a:pt x="319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7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3" y="83"/>
                </a:lnTo>
                <a:lnTo>
                  <a:pt x="170" y="94"/>
                </a:lnTo>
                <a:lnTo>
                  <a:pt x="158" y="104"/>
                </a:lnTo>
                <a:lnTo>
                  <a:pt x="158" y="400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6" y="434"/>
                </a:lnTo>
                <a:lnTo>
                  <a:pt x="226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92"/>
                </a:lnTo>
                <a:lnTo>
                  <a:pt x="60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5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7" name="Freeform 53"/>
          <p:cNvSpPr>
            <a:spLocks/>
          </p:cNvSpPr>
          <p:nvPr userDrawn="1"/>
        </p:nvSpPr>
        <p:spPr bwMode="invGray">
          <a:xfrm>
            <a:off x="8274050" y="3500438"/>
            <a:ext cx="111125" cy="222250"/>
          </a:xfrm>
          <a:custGeom>
            <a:avLst/>
            <a:gdLst>
              <a:gd name="T0" fmla="*/ 0 w 225"/>
              <a:gd name="T1" fmla="*/ 0 h 449"/>
              <a:gd name="T2" fmla="*/ 162 w 225"/>
              <a:gd name="T3" fmla="*/ 0 h 449"/>
              <a:gd name="T4" fmla="*/ 164 w 225"/>
              <a:gd name="T5" fmla="*/ 2 h 449"/>
              <a:gd name="T6" fmla="*/ 165 w 225"/>
              <a:gd name="T7" fmla="*/ 2 h 449"/>
              <a:gd name="T8" fmla="*/ 167 w 225"/>
              <a:gd name="T9" fmla="*/ 3 h 449"/>
              <a:gd name="T10" fmla="*/ 168 w 225"/>
              <a:gd name="T11" fmla="*/ 5 h 449"/>
              <a:gd name="T12" fmla="*/ 168 w 225"/>
              <a:gd name="T13" fmla="*/ 15 h 449"/>
              <a:gd name="T14" fmla="*/ 167 w 225"/>
              <a:gd name="T15" fmla="*/ 24 h 449"/>
              <a:gd name="T16" fmla="*/ 167 w 225"/>
              <a:gd name="T17" fmla="*/ 40 h 449"/>
              <a:gd name="T18" fmla="*/ 165 w 225"/>
              <a:gd name="T19" fmla="*/ 62 h 449"/>
              <a:gd name="T20" fmla="*/ 165 w 225"/>
              <a:gd name="T21" fmla="*/ 380 h 449"/>
              <a:gd name="T22" fmla="*/ 167 w 225"/>
              <a:gd name="T23" fmla="*/ 393 h 449"/>
              <a:gd name="T24" fmla="*/ 170 w 225"/>
              <a:gd name="T25" fmla="*/ 401 h 449"/>
              <a:gd name="T26" fmla="*/ 175 w 225"/>
              <a:gd name="T27" fmla="*/ 406 h 449"/>
              <a:gd name="T28" fmla="*/ 183 w 225"/>
              <a:gd name="T29" fmla="*/ 409 h 449"/>
              <a:gd name="T30" fmla="*/ 225 w 225"/>
              <a:gd name="T31" fmla="*/ 409 h 449"/>
              <a:gd name="T32" fmla="*/ 225 w 225"/>
              <a:gd name="T33" fmla="*/ 449 h 449"/>
              <a:gd name="T34" fmla="*/ 9 w 225"/>
              <a:gd name="T35" fmla="*/ 449 h 449"/>
              <a:gd name="T36" fmla="*/ 9 w 225"/>
              <a:gd name="T37" fmla="*/ 409 h 449"/>
              <a:gd name="T38" fmla="*/ 46 w 225"/>
              <a:gd name="T39" fmla="*/ 409 h 449"/>
              <a:gd name="T40" fmla="*/ 57 w 225"/>
              <a:gd name="T41" fmla="*/ 406 h 449"/>
              <a:gd name="T42" fmla="*/ 64 w 225"/>
              <a:gd name="T43" fmla="*/ 400 h 449"/>
              <a:gd name="T44" fmla="*/ 68 w 225"/>
              <a:gd name="T45" fmla="*/ 389 h 449"/>
              <a:gd name="T46" fmla="*/ 68 w 225"/>
              <a:gd name="T47" fmla="*/ 385 h 449"/>
              <a:gd name="T48" fmla="*/ 69 w 225"/>
              <a:gd name="T49" fmla="*/ 384 h 449"/>
              <a:gd name="T50" fmla="*/ 69 w 225"/>
              <a:gd name="T51" fmla="*/ 70 h 449"/>
              <a:gd name="T52" fmla="*/ 68 w 225"/>
              <a:gd name="T53" fmla="*/ 59 h 449"/>
              <a:gd name="T54" fmla="*/ 68 w 225"/>
              <a:gd name="T55" fmla="*/ 56 h 449"/>
              <a:gd name="T56" fmla="*/ 66 w 225"/>
              <a:gd name="T57" fmla="*/ 54 h 449"/>
              <a:gd name="T58" fmla="*/ 63 w 225"/>
              <a:gd name="T59" fmla="*/ 47 h 449"/>
              <a:gd name="T60" fmla="*/ 55 w 225"/>
              <a:gd name="T61" fmla="*/ 42 h 449"/>
              <a:gd name="T62" fmla="*/ 46 w 225"/>
              <a:gd name="T63" fmla="*/ 41 h 449"/>
              <a:gd name="T64" fmla="*/ 0 w 225"/>
              <a:gd name="T65" fmla="*/ 40 h 449"/>
              <a:gd name="T66" fmla="*/ 0 w 225"/>
              <a:gd name="T6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5" h="449">
                <a:moveTo>
                  <a:pt x="0" y="0"/>
                </a:move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5" y="62"/>
                </a:lnTo>
                <a:lnTo>
                  <a:pt x="165" y="380"/>
                </a:lnTo>
                <a:lnTo>
                  <a:pt x="167" y="393"/>
                </a:lnTo>
                <a:lnTo>
                  <a:pt x="170" y="401"/>
                </a:lnTo>
                <a:lnTo>
                  <a:pt x="175" y="406"/>
                </a:lnTo>
                <a:lnTo>
                  <a:pt x="183" y="409"/>
                </a:lnTo>
                <a:lnTo>
                  <a:pt x="225" y="409"/>
                </a:lnTo>
                <a:lnTo>
                  <a:pt x="225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5"/>
                </a:lnTo>
                <a:lnTo>
                  <a:pt x="69" y="384"/>
                </a:lnTo>
                <a:lnTo>
                  <a:pt x="69" y="70"/>
                </a:lnTo>
                <a:lnTo>
                  <a:pt x="68" y="59"/>
                </a:lnTo>
                <a:lnTo>
                  <a:pt x="68" y="56"/>
                </a:lnTo>
                <a:lnTo>
                  <a:pt x="66" y="54"/>
                </a:lnTo>
                <a:lnTo>
                  <a:pt x="63" y="47"/>
                </a:lnTo>
                <a:lnTo>
                  <a:pt x="55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8" name="Freeform 54"/>
          <p:cNvSpPr>
            <a:spLocks noEditPoints="1"/>
          </p:cNvSpPr>
          <p:nvPr userDrawn="1"/>
        </p:nvSpPr>
        <p:spPr bwMode="invGray">
          <a:xfrm>
            <a:off x="7359650" y="3381375"/>
            <a:ext cx="242888" cy="346075"/>
          </a:xfrm>
          <a:custGeom>
            <a:avLst/>
            <a:gdLst>
              <a:gd name="T0" fmla="*/ 217 w 489"/>
              <a:gd name="T1" fmla="*/ 268 h 699"/>
              <a:gd name="T2" fmla="*/ 165 w 489"/>
              <a:gd name="T3" fmla="*/ 286 h 699"/>
              <a:gd name="T4" fmla="*/ 130 w 489"/>
              <a:gd name="T5" fmla="*/ 323 h 699"/>
              <a:gd name="T6" fmla="*/ 109 w 489"/>
              <a:gd name="T7" fmla="*/ 380 h 699"/>
              <a:gd name="T8" fmla="*/ 102 w 489"/>
              <a:gd name="T9" fmla="*/ 458 h 699"/>
              <a:gd name="T10" fmla="*/ 109 w 489"/>
              <a:gd name="T11" fmla="*/ 535 h 699"/>
              <a:gd name="T12" fmla="*/ 134 w 489"/>
              <a:gd name="T13" fmla="*/ 589 h 699"/>
              <a:gd name="T14" fmla="*/ 174 w 489"/>
              <a:gd name="T15" fmla="*/ 619 h 699"/>
              <a:gd name="T16" fmla="*/ 231 w 489"/>
              <a:gd name="T17" fmla="*/ 630 h 699"/>
              <a:gd name="T18" fmla="*/ 279 w 489"/>
              <a:gd name="T19" fmla="*/ 624 h 699"/>
              <a:gd name="T20" fmla="*/ 312 w 489"/>
              <a:gd name="T21" fmla="*/ 612 h 699"/>
              <a:gd name="T22" fmla="*/ 329 w 489"/>
              <a:gd name="T23" fmla="*/ 605 h 699"/>
              <a:gd name="T24" fmla="*/ 332 w 489"/>
              <a:gd name="T25" fmla="*/ 297 h 699"/>
              <a:gd name="T26" fmla="*/ 294 w 489"/>
              <a:gd name="T27" fmla="*/ 273 h 699"/>
              <a:gd name="T28" fmla="*/ 249 w 489"/>
              <a:gd name="T29" fmla="*/ 265 h 699"/>
              <a:gd name="T30" fmla="*/ 425 w 489"/>
              <a:gd name="T31" fmla="*/ 0 h 699"/>
              <a:gd name="T32" fmla="*/ 432 w 489"/>
              <a:gd name="T33" fmla="*/ 7 h 699"/>
              <a:gd name="T34" fmla="*/ 431 w 489"/>
              <a:gd name="T35" fmla="*/ 14 h 699"/>
              <a:gd name="T36" fmla="*/ 430 w 489"/>
              <a:gd name="T37" fmla="*/ 30 h 699"/>
              <a:gd name="T38" fmla="*/ 429 w 489"/>
              <a:gd name="T39" fmla="*/ 79 h 699"/>
              <a:gd name="T40" fmla="*/ 430 w 489"/>
              <a:gd name="T41" fmla="*/ 608 h 699"/>
              <a:gd name="T42" fmla="*/ 435 w 489"/>
              <a:gd name="T43" fmla="*/ 632 h 699"/>
              <a:gd name="T44" fmla="*/ 446 w 489"/>
              <a:gd name="T45" fmla="*/ 639 h 699"/>
              <a:gd name="T46" fmla="*/ 474 w 489"/>
              <a:gd name="T47" fmla="*/ 640 h 699"/>
              <a:gd name="T48" fmla="*/ 489 w 489"/>
              <a:gd name="T49" fmla="*/ 687 h 699"/>
              <a:gd name="T50" fmla="*/ 337 w 489"/>
              <a:gd name="T51" fmla="*/ 678 h 699"/>
              <a:gd name="T52" fmla="*/ 313 w 489"/>
              <a:gd name="T53" fmla="*/ 662 h 699"/>
              <a:gd name="T54" fmla="*/ 253 w 489"/>
              <a:gd name="T55" fmla="*/ 688 h 699"/>
              <a:gd name="T56" fmla="*/ 182 w 489"/>
              <a:gd name="T57" fmla="*/ 699 h 699"/>
              <a:gd name="T58" fmla="*/ 140 w 489"/>
              <a:gd name="T59" fmla="*/ 694 h 699"/>
              <a:gd name="T60" fmla="*/ 98 w 489"/>
              <a:gd name="T61" fmla="*/ 676 h 699"/>
              <a:gd name="T62" fmla="*/ 60 w 489"/>
              <a:gd name="T63" fmla="*/ 646 h 699"/>
              <a:gd name="T64" fmla="*/ 28 w 489"/>
              <a:gd name="T65" fmla="*/ 601 h 699"/>
              <a:gd name="T66" fmla="*/ 7 w 489"/>
              <a:gd name="T67" fmla="*/ 540 h 699"/>
              <a:gd name="T68" fmla="*/ 0 w 489"/>
              <a:gd name="T69" fmla="*/ 461 h 699"/>
              <a:gd name="T70" fmla="*/ 9 w 489"/>
              <a:gd name="T71" fmla="*/ 385 h 699"/>
              <a:gd name="T72" fmla="*/ 33 w 489"/>
              <a:gd name="T73" fmla="*/ 325 h 699"/>
              <a:gd name="T74" fmla="*/ 70 w 489"/>
              <a:gd name="T75" fmla="*/ 280 h 699"/>
              <a:gd name="T76" fmla="*/ 116 w 489"/>
              <a:gd name="T77" fmla="*/ 247 h 699"/>
              <a:gd name="T78" fmla="*/ 170 w 489"/>
              <a:gd name="T79" fmla="*/ 226 h 699"/>
              <a:gd name="T80" fmla="*/ 227 w 489"/>
              <a:gd name="T81" fmla="*/ 216 h 699"/>
              <a:gd name="T82" fmla="*/ 282 w 489"/>
              <a:gd name="T83" fmla="*/ 216 h 699"/>
              <a:gd name="T84" fmla="*/ 334 w 489"/>
              <a:gd name="T85" fmla="*/ 224 h 699"/>
              <a:gd name="T86" fmla="*/ 332 w 489"/>
              <a:gd name="T87" fmla="*/ 67 h 699"/>
              <a:gd name="T88" fmla="*/ 324 w 489"/>
              <a:gd name="T89" fmla="*/ 52 h 699"/>
              <a:gd name="T90" fmla="*/ 316 w 489"/>
              <a:gd name="T91" fmla="*/ 48 h 699"/>
              <a:gd name="T92" fmla="*/ 261 w 489"/>
              <a:gd name="T93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9" h="699">
                <a:moveTo>
                  <a:pt x="249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8" y="350"/>
                </a:lnTo>
                <a:lnTo>
                  <a:pt x="109" y="380"/>
                </a:lnTo>
                <a:lnTo>
                  <a:pt x="103" y="416"/>
                </a:lnTo>
                <a:lnTo>
                  <a:pt x="102" y="458"/>
                </a:lnTo>
                <a:lnTo>
                  <a:pt x="104" y="499"/>
                </a:lnTo>
                <a:lnTo>
                  <a:pt x="109" y="535"/>
                </a:lnTo>
                <a:lnTo>
                  <a:pt x="120" y="564"/>
                </a:lnTo>
                <a:lnTo>
                  <a:pt x="134" y="589"/>
                </a:lnTo>
                <a:lnTo>
                  <a:pt x="152" y="607"/>
                </a:lnTo>
                <a:lnTo>
                  <a:pt x="174" y="619"/>
                </a:lnTo>
                <a:lnTo>
                  <a:pt x="201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5" y="282"/>
                </a:lnTo>
                <a:lnTo>
                  <a:pt x="294" y="273"/>
                </a:lnTo>
                <a:lnTo>
                  <a:pt x="272" y="268"/>
                </a:lnTo>
                <a:lnTo>
                  <a:pt x="249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2" y="7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9" y="79"/>
                </a:lnTo>
                <a:lnTo>
                  <a:pt x="429" y="589"/>
                </a:lnTo>
                <a:lnTo>
                  <a:pt x="430" y="608"/>
                </a:lnTo>
                <a:lnTo>
                  <a:pt x="431" y="623"/>
                </a:lnTo>
                <a:lnTo>
                  <a:pt x="435" y="632"/>
                </a:lnTo>
                <a:lnTo>
                  <a:pt x="440" y="637"/>
                </a:lnTo>
                <a:lnTo>
                  <a:pt x="446" y="639"/>
                </a:lnTo>
                <a:lnTo>
                  <a:pt x="464" y="639"/>
                </a:lnTo>
                <a:lnTo>
                  <a:pt x="474" y="640"/>
                </a:lnTo>
                <a:lnTo>
                  <a:pt x="489" y="640"/>
                </a:lnTo>
                <a:lnTo>
                  <a:pt x="489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2" y="698"/>
                </a:lnTo>
                <a:lnTo>
                  <a:pt x="140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3" y="503"/>
                </a:lnTo>
                <a:lnTo>
                  <a:pt x="0" y="461"/>
                </a:lnTo>
                <a:lnTo>
                  <a:pt x="3" y="422"/>
                </a:lnTo>
                <a:lnTo>
                  <a:pt x="9" y="385"/>
                </a:lnTo>
                <a:lnTo>
                  <a:pt x="20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7" y="216"/>
                </a:lnTo>
                <a:lnTo>
                  <a:pt x="255" y="215"/>
                </a:lnTo>
                <a:lnTo>
                  <a:pt x="282" y="216"/>
                </a:lnTo>
                <a:lnTo>
                  <a:pt x="304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9" y="57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9" name="Freeform 55"/>
          <p:cNvSpPr>
            <a:spLocks noEditPoints="1"/>
          </p:cNvSpPr>
          <p:nvPr userDrawn="1"/>
        </p:nvSpPr>
        <p:spPr bwMode="invGray">
          <a:xfrm>
            <a:off x="8564563" y="3381375"/>
            <a:ext cx="241300" cy="346075"/>
          </a:xfrm>
          <a:custGeom>
            <a:avLst/>
            <a:gdLst>
              <a:gd name="T0" fmla="*/ 217 w 488"/>
              <a:gd name="T1" fmla="*/ 268 h 699"/>
              <a:gd name="T2" fmla="*/ 165 w 488"/>
              <a:gd name="T3" fmla="*/ 286 h 699"/>
              <a:gd name="T4" fmla="*/ 130 w 488"/>
              <a:gd name="T5" fmla="*/ 323 h 699"/>
              <a:gd name="T6" fmla="*/ 109 w 488"/>
              <a:gd name="T7" fmla="*/ 380 h 699"/>
              <a:gd name="T8" fmla="*/ 101 w 488"/>
              <a:gd name="T9" fmla="*/ 458 h 699"/>
              <a:gd name="T10" fmla="*/ 109 w 488"/>
              <a:gd name="T11" fmla="*/ 535 h 699"/>
              <a:gd name="T12" fmla="*/ 133 w 488"/>
              <a:gd name="T13" fmla="*/ 589 h 699"/>
              <a:gd name="T14" fmla="*/ 174 w 488"/>
              <a:gd name="T15" fmla="*/ 619 h 699"/>
              <a:gd name="T16" fmla="*/ 231 w 488"/>
              <a:gd name="T17" fmla="*/ 630 h 699"/>
              <a:gd name="T18" fmla="*/ 279 w 488"/>
              <a:gd name="T19" fmla="*/ 624 h 699"/>
              <a:gd name="T20" fmla="*/ 312 w 488"/>
              <a:gd name="T21" fmla="*/ 612 h 699"/>
              <a:gd name="T22" fmla="*/ 329 w 488"/>
              <a:gd name="T23" fmla="*/ 605 h 699"/>
              <a:gd name="T24" fmla="*/ 332 w 488"/>
              <a:gd name="T25" fmla="*/ 297 h 699"/>
              <a:gd name="T26" fmla="*/ 294 w 488"/>
              <a:gd name="T27" fmla="*/ 273 h 699"/>
              <a:gd name="T28" fmla="*/ 248 w 488"/>
              <a:gd name="T29" fmla="*/ 265 h 699"/>
              <a:gd name="T30" fmla="*/ 425 w 488"/>
              <a:gd name="T31" fmla="*/ 0 h 699"/>
              <a:gd name="T32" fmla="*/ 430 w 488"/>
              <a:gd name="T33" fmla="*/ 4 h 699"/>
              <a:gd name="T34" fmla="*/ 432 w 488"/>
              <a:gd name="T35" fmla="*/ 10 h 699"/>
              <a:gd name="T36" fmla="*/ 431 w 488"/>
              <a:gd name="T37" fmla="*/ 14 h 699"/>
              <a:gd name="T38" fmla="*/ 430 w 488"/>
              <a:gd name="T39" fmla="*/ 30 h 699"/>
              <a:gd name="T40" fmla="*/ 428 w 488"/>
              <a:gd name="T41" fmla="*/ 79 h 699"/>
              <a:gd name="T42" fmla="*/ 430 w 488"/>
              <a:gd name="T43" fmla="*/ 608 h 699"/>
              <a:gd name="T44" fmla="*/ 434 w 488"/>
              <a:gd name="T45" fmla="*/ 632 h 699"/>
              <a:gd name="T46" fmla="*/ 445 w 488"/>
              <a:gd name="T47" fmla="*/ 639 h 699"/>
              <a:gd name="T48" fmla="*/ 474 w 488"/>
              <a:gd name="T49" fmla="*/ 640 h 699"/>
              <a:gd name="T50" fmla="*/ 488 w 488"/>
              <a:gd name="T51" fmla="*/ 687 h 699"/>
              <a:gd name="T52" fmla="*/ 337 w 488"/>
              <a:gd name="T53" fmla="*/ 678 h 699"/>
              <a:gd name="T54" fmla="*/ 313 w 488"/>
              <a:gd name="T55" fmla="*/ 662 h 699"/>
              <a:gd name="T56" fmla="*/ 253 w 488"/>
              <a:gd name="T57" fmla="*/ 688 h 699"/>
              <a:gd name="T58" fmla="*/ 182 w 488"/>
              <a:gd name="T59" fmla="*/ 699 h 699"/>
              <a:gd name="T60" fmla="*/ 139 w 488"/>
              <a:gd name="T61" fmla="*/ 694 h 699"/>
              <a:gd name="T62" fmla="*/ 98 w 488"/>
              <a:gd name="T63" fmla="*/ 676 h 699"/>
              <a:gd name="T64" fmla="*/ 60 w 488"/>
              <a:gd name="T65" fmla="*/ 646 h 699"/>
              <a:gd name="T66" fmla="*/ 28 w 488"/>
              <a:gd name="T67" fmla="*/ 601 h 699"/>
              <a:gd name="T68" fmla="*/ 7 w 488"/>
              <a:gd name="T69" fmla="*/ 540 h 699"/>
              <a:gd name="T70" fmla="*/ 0 w 488"/>
              <a:gd name="T71" fmla="*/ 461 h 699"/>
              <a:gd name="T72" fmla="*/ 8 w 488"/>
              <a:gd name="T73" fmla="*/ 385 h 699"/>
              <a:gd name="T74" fmla="*/ 33 w 488"/>
              <a:gd name="T75" fmla="*/ 325 h 699"/>
              <a:gd name="T76" fmla="*/ 70 w 488"/>
              <a:gd name="T77" fmla="*/ 280 h 699"/>
              <a:gd name="T78" fmla="*/ 116 w 488"/>
              <a:gd name="T79" fmla="*/ 247 h 699"/>
              <a:gd name="T80" fmla="*/ 170 w 488"/>
              <a:gd name="T81" fmla="*/ 226 h 699"/>
              <a:gd name="T82" fmla="*/ 226 w 488"/>
              <a:gd name="T83" fmla="*/ 216 h 699"/>
              <a:gd name="T84" fmla="*/ 281 w 488"/>
              <a:gd name="T85" fmla="*/ 216 h 699"/>
              <a:gd name="T86" fmla="*/ 334 w 488"/>
              <a:gd name="T87" fmla="*/ 224 h 699"/>
              <a:gd name="T88" fmla="*/ 332 w 488"/>
              <a:gd name="T89" fmla="*/ 67 h 699"/>
              <a:gd name="T90" fmla="*/ 328 w 488"/>
              <a:gd name="T91" fmla="*/ 56 h 699"/>
              <a:gd name="T92" fmla="*/ 321 w 488"/>
              <a:gd name="T93" fmla="*/ 49 h 699"/>
              <a:gd name="T94" fmla="*/ 261 w 488"/>
              <a:gd name="T95" fmla="*/ 4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8" h="699">
                <a:moveTo>
                  <a:pt x="248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7" y="350"/>
                </a:lnTo>
                <a:lnTo>
                  <a:pt x="109" y="380"/>
                </a:lnTo>
                <a:lnTo>
                  <a:pt x="103" y="416"/>
                </a:lnTo>
                <a:lnTo>
                  <a:pt x="101" y="458"/>
                </a:lnTo>
                <a:lnTo>
                  <a:pt x="104" y="499"/>
                </a:lnTo>
                <a:lnTo>
                  <a:pt x="109" y="535"/>
                </a:lnTo>
                <a:lnTo>
                  <a:pt x="119" y="564"/>
                </a:lnTo>
                <a:lnTo>
                  <a:pt x="133" y="589"/>
                </a:lnTo>
                <a:lnTo>
                  <a:pt x="150" y="607"/>
                </a:lnTo>
                <a:lnTo>
                  <a:pt x="174" y="619"/>
                </a:lnTo>
                <a:lnTo>
                  <a:pt x="199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3" y="282"/>
                </a:lnTo>
                <a:lnTo>
                  <a:pt x="294" y="273"/>
                </a:lnTo>
                <a:lnTo>
                  <a:pt x="272" y="268"/>
                </a:lnTo>
                <a:lnTo>
                  <a:pt x="248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0" y="4"/>
                </a:lnTo>
                <a:lnTo>
                  <a:pt x="431" y="7"/>
                </a:lnTo>
                <a:lnTo>
                  <a:pt x="432" y="10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8" y="79"/>
                </a:lnTo>
                <a:lnTo>
                  <a:pt x="428" y="589"/>
                </a:lnTo>
                <a:lnTo>
                  <a:pt x="430" y="608"/>
                </a:lnTo>
                <a:lnTo>
                  <a:pt x="431" y="623"/>
                </a:lnTo>
                <a:lnTo>
                  <a:pt x="434" y="632"/>
                </a:lnTo>
                <a:lnTo>
                  <a:pt x="439" y="637"/>
                </a:lnTo>
                <a:lnTo>
                  <a:pt x="445" y="639"/>
                </a:lnTo>
                <a:lnTo>
                  <a:pt x="464" y="639"/>
                </a:lnTo>
                <a:lnTo>
                  <a:pt x="474" y="640"/>
                </a:lnTo>
                <a:lnTo>
                  <a:pt x="488" y="640"/>
                </a:lnTo>
                <a:lnTo>
                  <a:pt x="488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1" y="698"/>
                </a:lnTo>
                <a:lnTo>
                  <a:pt x="139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2" y="503"/>
                </a:lnTo>
                <a:lnTo>
                  <a:pt x="0" y="461"/>
                </a:lnTo>
                <a:lnTo>
                  <a:pt x="2" y="422"/>
                </a:lnTo>
                <a:lnTo>
                  <a:pt x="8" y="385"/>
                </a:lnTo>
                <a:lnTo>
                  <a:pt x="19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6" y="216"/>
                </a:lnTo>
                <a:lnTo>
                  <a:pt x="254" y="215"/>
                </a:lnTo>
                <a:lnTo>
                  <a:pt x="281" y="216"/>
                </a:lnTo>
                <a:lnTo>
                  <a:pt x="303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8" y="57"/>
                </a:lnTo>
                <a:lnTo>
                  <a:pt x="328" y="56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0" name="Freeform 56"/>
          <p:cNvSpPr>
            <a:spLocks noEditPoints="1"/>
          </p:cNvSpPr>
          <p:nvPr userDrawn="1"/>
        </p:nvSpPr>
        <p:spPr bwMode="invGray">
          <a:xfrm>
            <a:off x="7659688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1" name="Freeform 57"/>
          <p:cNvSpPr>
            <a:spLocks noEditPoints="1"/>
          </p:cNvSpPr>
          <p:nvPr userDrawn="1"/>
        </p:nvSpPr>
        <p:spPr bwMode="invGray">
          <a:xfrm>
            <a:off x="6450013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7117238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600"/>
            </a:lvl1pPr>
            <a:lvl2pPr>
              <a:defRPr sz="1600"/>
            </a:lvl2pPr>
            <a:lvl3pPr marL="270000" indent="-270000">
              <a:defRPr sz="1600"/>
            </a:lvl3pPr>
            <a:lvl4pPr marL="540000" indent="-270000">
              <a:defRPr sz="1600"/>
            </a:lvl4pPr>
            <a:lvl5pPr marL="810000" indent="-270000">
              <a:defRPr sz="1600"/>
            </a:lvl5pPr>
            <a:lvl6pPr marL="1080000" indent="-270000">
              <a:defRPr sz="1600"/>
            </a:lvl6pPr>
            <a:lvl7pPr marL="1350000" indent="-270000">
              <a:defRPr sz="1600"/>
            </a:lvl7pPr>
            <a:lvl8pPr marL="1620000" indent="-270000">
              <a:defRPr sz="1600"/>
            </a:lvl8pPr>
            <a:lvl9pPr marL="1890000" indent="-270000"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0A54BE20-087E-4005-A3AC-1AB479F3F156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486124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76250"/>
            <a:ext cx="8231188" cy="108108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 baseline="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  <a:endParaRPr lang="en-US" dirty="0"/>
          </a:p>
          <a:p>
            <a:pPr lvl="6"/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468313" y="6381750"/>
            <a:ext cx="730250" cy="179388"/>
          </a:xfrm>
        </p:spPr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14D95764-FF53-412A-8CD4-0E1F7016CEA7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>
          <a:xfrm>
            <a:off x="2195513" y="6381750"/>
            <a:ext cx="4754562" cy="339725"/>
          </a:xfrm>
        </p:spPr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>
          <a:xfrm>
            <a:off x="468313" y="6561138"/>
            <a:ext cx="1619250" cy="158750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8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9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951987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8" name="Rectangle 18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25619" name="Rectangle 19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sp>
        <p:nvSpPr>
          <p:cNvPr id="25623" name="Freeform 23"/>
          <p:cNvSpPr>
            <a:spLocks noEditPoints="1"/>
          </p:cNvSpPr>
          <p:nvPr userDrawn="1"/>
        </p:nvSpPr>
        <p:spPr bwMode="invGray">
          <a:xfrm>
            <a:off x="358775" y="2451100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grpSp>
        <p:nvGrpSpPr>
          <p:cNvPr id="25635" name="Group 35"/>
          <p:cNvGrpSpPr>
            <a:grpSpLocks/>
          </p:cNvGrpSpPr>
          <p:nvPr userDrawn="1"/>
        </p:nvGrpSpPr>
        <p:grpSpPr bwMode="auto">
          <a:xfrm>
            <a:off x="619125" y="2413000"/>
            <a:ext cx="2078038" cy="352425"/>
            <a:chOff x="390" y="1520"/>
            <a:chExt cx="1309" cy="222"/>
          </a:xfrm>
        </p:grpSpPr>
        <p:sp>
          <p:nvSpPr>
            <p:cNvPr id="25621" name="Freeform 21"/>
            <p:cNvSpPr>
              <a:spLocks/>
            </p:cNvSpPr>
            <p:nvPr userDrawn="1"/>
          </p:nvSpPr>
          <p:spPr bwMode="invGray">
            <a:xfrm>
              <a:off x="404" y="1537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2" name="Freeform 22"/>
            <p:cNvSpPr>
              <a:spLocks/>
            </p:cNvSpPr>
            <p:nvPr userDrawn="1"/>
          </p:nvSpPr>
          <p:spPr bwMode="invGray">
            <a:xfrm>
              <a:off x="1163" y="1537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4" name="Freeform 24"/>
            <p:cNvSpPr>
              <a:spLocks/>
            </p:cNvSpPr>
            <p:nvPr userDrawn="1"/>
          </p:nvSpPr>
          <p:spPr bwMode="invGray">
            <a:xfrm>
              <a:off x="466" y="1591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5" name="Freeform 25"/>
            <p:cNvSpPr>
              <a:spLocks/>
            </p:cNvSpPr>
            <p:nvPr userDrawn="1"/>
          </p:nvSpPr>
          <p:spPr bwMode="invGray">
            <a:xfrm>
              <a:off x="390" y="1599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6" name="Freeform 26"/>
            <p:cNvSpPr>
              <a:spLocks noEditPoints="1"/>
            </p:cNvSpPr>
            <p:nvPr userDrawn="1"/>
          </p:nvSpPr>
          <p:spPr bwMode="invGray">
            <a:xfrm>
              <a:off x="985" y="1544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7" name="Freeform 27"/>
            <p:cNvSpPr>
              <a:spLocks/>
            </p:cNvSpPr>
            <p:nvPr userDrawn="1"/>
          </p:nvSpPr>
          <p:spPr bwMode="invGray">
            <a:xfrm>
              <a:off x="1225" y="1591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8" name="Freeform 28"/>
            <p:cNvSpPr>
              <a:spLocks/>
            </p:cNvSpPr>
            <p:nvPr userDrawn="1"/>
          </p:nvSpPr>
          <p:spPr bwMode="invGray">
            <a:xfrm>
              <a:off x="1149" y="1599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9" name="Freeform 29"/>
            <p:cNvSpPr>
              <a:spLocks noEditPoints="1"/>
            </p:cNvSpPr>
            <p:nvPr userDrawn="1"/>
          </p:nvSpPr>
          <p:spPr bwMode="invGray">
            <a:xfrm>
              <a:off x="573" y="1524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0" name="Freeform 30"/>
            <p:cNvSpPr>
              <a:spLocks noEditPoints="1"/>
            </p:cNvSpPr>
            <p:nvPr userDrawn="1"/>
          </p:nvSpPr>
          <p:spPr bwMode="invGray">
            <a:xfrm>
              <a:off x="1332" y="1524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1" name="Freeform 31"/>
            <p:cNvSpPr>
              <a:spLocks noEditPoints="1"/>
            </p:cNvSpPr>
            <p:nvPr userDrawn="1"/>
          </p:nvSpPr>
          <p:spPr bwMode="invGray">
            <a:xfrm>
              <a:off x="762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2" name="Freeform 32"/>
            <p:cNvSpPr>
              <a:spLocks noEditPoints="1"/>
            </p:cNvSpPr>
            <p:nvPr userDrawn="1"/>
          </p:nvSpPr>
          <p:spPr bwMode="invGray">
            <a:xfrm>
              <a:off x="1521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39789629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99EA0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999EA0"/>
                </a:solidFill>
              </a:defRPr>
            </a:lvl2pPr>
            <a:lvl3pPr>
              <a:defRPr sz="2800">
                <a:solidFill>
                  <a:srgbClr val="999EA0"/>
                </a:solidFill>
              </a:defRPr>
            </a:lvl3pPr>
            <a:lvl4pPr>
              <a:defRPr sz="2800">
                <a:solidFill>
                  <a:srgbClr val="999EA0"/>
                </a:solidFill>
              </a:defRPr>
            </a:lvl4pPr>
            <a:lvl5pPr>
              <a:defRPr sz="2800">
                <a:solidFill>
                  <a:srgbClr val="999EA0"/>
                </a:solidFill>
              </a:defRPr>
            </a:lvl5pPr>
            <a:lvl6pPr marL="1440000" indent="-360000">
              <a:defRPr sz="2800">
                <a:solidFill>
                  <a:srgbClr val="999EA0"/>
                </a:solidFill>
              </a:defRPr>
            </a:lvl6pPr>
            <a:lvl7pPr marL="1800000" indent="-360000">
              <a:defRPr sz="2800">
                <a:solidFill>
                  <a:srgbClr val="999EA0"/>
                </a:solidFill>
              </a:defRPr>
            </a:lvl7pPr>
            <a:lvl8pPr>
              <a:defRPr sz="2800">
                <a:solidFill>
                  <a:srgbClr val="999EA0"/>
                </a:solidFill>
              </a:defRPr>
            </a:lvl8pPr>
            <a:lvl9pPr>
              <a:defRPr sz="2800">
                <a:solidFill>
                  <a:srgbClr val="999EA0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>
                <a:solidFill>
                  <a:srgbClr val="ADAEBE"/>
                </a:solidFill>
              </a:rPr>
              <a:t>Page </a:t>
            </a:r>
            <a:fld id="{46A41853-253C-4955-B912-106B8BCBF4EB}" type="slidenum">
              <a:rPr lang="en-GB" smtClean="0">
                <a:solidFill>
                  <a:srgbClr val="ADAEBE"/>
                </a:solidFill>
              </a:rPr>
              <a:pPr/>
              <a:t>‹#›</a:t>
            </a:fld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© Bird &amp; Bird LLP 2015</a:t>
            </a:r>
            <a:endParaRPr lang="en-GB" dirty="0">
              <a:solidFill>
                <a:srgbClr val="ADAEBE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7350886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34823" name="Group 7"/>
          <p:cNvGrpSpPr>
            <a:grpSpLocks/>
          </p:cNvGrpSpPr>
          <p:nvPr userDrawn="1"/>
        </p:nvGrpSpPr>
        <p:grpSpPr bwMode="auto">
          <a:xfrm>
            <a:off x="4033838" y="3375025"/>
            <a:ext cx="2355850" cy="352425"/>
            <a:chOff x="4063" y="2126"/>
            <a:chExt cx="1484" cy="222"/>
          </a:xfrm>
        </p:grpSpPr>
        <p:sp>
          <p:nvSpPr>
            <p:cNvPr id="34824" name="Freeform 8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5" name="Freeform 9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6" name="Freeform 10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7" name="Freeform 11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8" name="Freeform 12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9" name="Freeform 13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0" name="Freeform 14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1" name="Freeform 15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2" name="Freeform 16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3" name="Freeform 17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4" name="Freeform 18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5" name="Freeform 19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0126856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64579852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8EB9E0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8EB9E0"/>
                </a:solidFill>
              </a:defRPr>
            </a:lvl2pPr>
            <a:lvl3pPr>
              <a:defRPr sz="2800">
                <a:solidFill>
                  <a:srgbClr val="8EB9E0"/>
                </a:solidFill>
              </a:defRPr>
            </a:lvl3pPr>
            <a:lvl4pPr>
              <a:defRPr sz="2800">
                <a:solidFill>
                  <a:srgbClr val="8EB9E0"/>
                </a:solidFill>
              </a:defRPr>
            </a:lvl4pPr>
            <a:lvl5pPr>
              <a:defRPr sz="2800">
                <a:solidFill>
                  <a:srgbClr val="8EB9E0"/>
                </a:solidFill>
              </a:defRPr>
            </a:lvl5pPr>
            <a:lvl6pPr marL="1440000" indent="-360000">
              <a:defRPr sz="2800">
                <a:solidFill>
                  <a:srgbClr val="8EB9E0"/>
                </a:solidFill>
              </a:defRPr>
            </a:lvl6pPr>
            <a:lvl7pPr marL="1800000" indent="-360000">
              <a:defRPr sz="2800">
                <a:solidFill>
                  <a:srgbClr val="8EB9E0"/>
                </a:solidFill>
              </a:defRPr>
            </a:lvl7pPr>
            <a:lvl8pPr>
              <a:defRPr sz="2800">
                <a:solidFill>
                  <a:srgbClr val="8EB9E0"/>
                </a:solidFill>
              </a:defRPr>
            </a:lvl8pPr>
            <a:lvl9pPr>
              <a:defRPr sz="2800">
                <a:solidFill>
                  <a:srgbClr val="8EB9E0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/>
              <a:t>Page </a:t>
            </a:r>
            <a:fld id="{0C7D1B73-E000-4B87-870C-07BCD32C345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19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2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8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9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0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4409937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128007" name="Group 7"/>
          <p:cNvGrpSpPr>
            <a:grpSpLocks/>
          </p:cNvGrpSpPr>
          <p:nvPr userDrawn="1"/>
        </p:nvGrpSpPr>
        <p:grpSpPr bwMode="auto">
          <a:xfrm>
            <a:off x="358775" y="2413000"/>
            <a:ext cx="2338388" cy="352425"/>
            <a:chOff x="452" y="2126"/>
            <a:chExt cx="1473" cy="222"/>
          </a:xfrm>
        </p:grpSpPr>
        <p:sp>
          <p:nvSpPr>
            <p:cNvPr id="128008" name="Freeform 8"/>
            <p:cNvSpPr>
              <a:spLocks/>
            </p:cNvSpPr>
            <p:nvPr userDrawn="1"/>
          </p:nvSpPr>
          <p:spPr bwMode="invGray">
            <a:xfrm>
              <a:off x="630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09" name="Freeform 9"/>
            <p:cNvSpPr>
              <a:spLocks/>
            </p:cNvSpPr>
            <p:nvPr userDrawn="1"/>
          </p:nvSpPr>
          <p:spPr bwMode="invGray">
            <a:xfrm>
              <a:off x="1389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0" name="Freeform 10"/>
            <p:cNvSpPr>
              <a:spLocks noEditPoints="1"/>
            </p:cNvSpPr>
            <p:nvPr userDrawn="1"/>
          </p:nvSpPr>
          <p:spPr bwMode="invGray">
            <a:xfrm>
              <a:off x="452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1" name="Freeform 11"/>
            <p:cNvSpPr>
              <a:spLocks/>
            </p:cNvSpPr>
            <p:nvPr userDrawn="1"/>
          </p:nvSpPr>
          <p:spPr bwMode="invGray">
            <a:xfrm>
              <a:off x="692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2" name="Freeform 12"/>
            <p:cNvSpPr>
              <a:spLocks/>
            </p:cNvSpPr>
            <p:nvPr userDrawn="1"/>
          </p:nvSpPr>
          <p:spPr bwMode="invGray">
            <a:xfrm>
              <a:off x="616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3" name="Freeform 13"/>
            <p:cNvSpPr>
              <a:spLocks noEditPoints="1"/>
            </p:cNvSpPr>
            <p:nvPr userDrawn="1"/>
          </p:nvSpPr>
          <p:spPr bwMode="invGray">
            <a:xfrm>
              <a:off x="1211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4" name="Freeform 14"/>
            <p:cNvSpPr>
              <a:spLocks/>
            </p:cNvSpPr>
            <p:nvPr userDrawn="1"/>
          </p:nvSpPr>
          <p:spPr bwMode="invGray">
            <a:xfrm>
              <a:off x="1451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5" name="Freeform 15"/>
            <p:cNvSpPr>
              <a:spLocks/>
            </p:cNvSpPr>
            <p:nvPr userDrawn="1"/>
          </p:nvSpPr>
          <p:spPr bwMode="invGray">
            <a:xfrm>
              <a:off x="1375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6" name="Freeform 16"/>
            <p:cNvSpPr>
              <a:spLocks noEditPoints="1"/>
            </p:cNvSpPr>
            <p:nvPr userDrawn="1"/>
          </p:nvSpPr>
          <p:spPr bwMode="invGray">
            <a:xfrm>
              <a:off x="799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7" name="Freeform 17"/>
            <p:cNvSpPr>
              <a:spLocks noEditPoints="1"/>
            </p:cNvSpPr>
            <p:nvPr userDrawn="1"/>
          </p:nvSpPr>
          <p:spPr bwMode="invGray">
            <a:xfrm>
              <a:off x="1558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8" name="Freeform 18"/>
            <p:cNvSpPr>
              <a:spLocks noEditPoints="1"/>
            </p:cNvSpPr>
            <p:nvPr userDrawn="1"/>
          </p:nvSpPr>
          <p:spPr bwMode="invGray">
            <a:xfrm>
              <a:off x="988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9" name="Freeform 19"/>
            <p:cNvSpPr>
              <a:spLocks noEditPoints="1"/>
            </p:cNvSpPr>
            <p:nvPr userDrawn="1"/>
          </p:nvSpPr>
          <p:spPr bwMode="invGray">
            <a:xfrm>
              <a:off x="1747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60566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bg>
      <p:bgPr>
        <a:solidFill>
          <a:srgbClr val="4E62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A6B0C9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A6B0C9"/>
                </a:solidFill>
              </a:defRPr>
            </a:lvl2pPr>
            <a:lvl3pPr>
              <a:defRPr sz="2800">
                <a:solidFill>
                  <a:srgbClr val="A6B0C9"/>
                </a:solidFill>
              </a:defRPr>
            </a:lvl3pPr>
            <a:lvl4pPr>
              <a:defRPr sz="2800">
                <a:solidFill>
                  <a:srgbClr val="A6B0C9"/>
                </a:solidFill>
              </a:defRPr>
            </a:lvl4pPr>
            <a:lvl5pPr>
              <a:defRPr sz="2800">
                <a:solidFill>
                  <a:srgbClr val="A6B0C9"/>
                </a:solidFill>
              </a:defRPr>
            </a:lvl5pPr>
            <a:lvl6pPr marL="1440000" indent="-360000">
              <a:defRPr sz="2800">
                <a:solidFill>
                  <a:srgbClr val="A6B0C9"/>
                </a:solidFill>
              </a:defRPr>
            </a:lvl6pPr>
            <a:lvl7pPr marL="1800000" indent="-360000">
              <a:defRPr sz="2800">
                <a:solidFill>
                  <a:srgbClr val="A6B0C9"/>
                </a:solidFill>
              </a:defRPr>
            </a:lvl7pPr>
            <a:lvl8pPr>
              <a:defRPr sz="2800">
                <a:solidFill>
                  <a:srgbClr val="A6B0C9"/>
                </a:solidFill>
              </a:defRPr>
            </a:lvl8pPr>
            <a:lvl9pPr>
              <a:defRPr sz="2800">
                <a:solidFill>
                  <a:srgbClr val="A6B0C9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Page </a:t>
            </a:r>
            <a:fld id="{DE44F9D7-B7B4-4EAB-9AF6-220D53154F7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9634144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898BC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9898BC"/>
                </a:solidFill>
              </a:defRPr>
            </a:lvl2pPr>
            <a:lvl3pPr>
              <a:defRPr sz="2800">
                <a:solidFill>
                  <a:srgbClr val="9898BC"/>
                </a:solidFill>
              </a:defRPr>
            </a:lvl3pPr>
            <a:lvl4pPr>
              <a:defRPr sz="2800">
                <a:solidFill>
                  <a:srgbClr val="9898BC"/>
                </a:solidFill>
              </a:defRPr>
            </a:lvl4pPr>
            <a:lvl5pPr>
              <a:defRPr sz="2800">
                <a:solidFill>
                  <a:srgbClr val="9898BC"/>
                </a:solidFill>
              </a:defRPr>
            </a:lvl5pPr>
            <a:lvl6pPr marL="1440000" indent="-360000">
              <a:defRPr sz="2800">
                <a:solidFill>
                  <a:srgbClr val="9898BC"/>
                </a:solidFill>
              </a:defRPr>
            </a:lvl6pPr>
            <a:lvl7pPr marL="1800000" indent="-360000">
              <a:defRPr sz="2800">
                <a:solidFill>
                  <a:srgbClr val="9898BC"/>
                </a:solidFill>
              </a:defRPr>
            </a:lvl7pPr>
            <a:lvl8pPr>
              <a:defRPr sz="2800">
                <a:solidFill>
                  <a:srgbClr val="9898BC"/>
                </a:solidFill>
              </a:defRPr>
            </a:lvl8pPr>
            <a:lvl9pPr>
              <a:defRPr sz="2800">
                <a:solidFill>
                  <a:srgbClr val="9898BC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/>
              <a:t>Page </a:t>
            </a:r>
            <a:fld id="{40860827-67CF-4F66-8108-D7826BCB22EA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7082542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bg>
      <p:bgPr>
        <a:solidFill>
          <a:srgbClr val="4E62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A6B0C9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A6B0C9"/>
                </a:solidFill>
              </a:defRPr>
            </a:lvl2pPr>
            <a:lvl3pPr>
              <a:defRPr sz="2800">
                <a:solidFill>
                  <a:srgbClr val="A6B0C9"/>
                </a:solidFill>
              </a:defRPr>
            </a:lvl3pPr>
            <a:lvl4pPr>
              <a:defRPr sz="2800">
                <a:solidFill>
                  <a:srgbClr val="A6B0C9"/>
                </a:solidFill>
              </a:defRPr>
            </a:lvl4pPr>
            <a:lvl5pPr>
              <a:defRPr sz="2800">
                <a:solidFill>
                  <a:srgbClr val="A6B0C9"/>
                </a:solidFill>
              </a:defRPr>
            </a:lvl5pPr>
            <a:lvl6pPr marL="1440000" indent="-360000">
              <a:defRPr sz="2800">
                <a:solidFill>
                  <a:srgbClr val="A6B0C9"/>
                </a:solidFill>
              </a:defRPr>
            </a:lvl6pPr>
            <a:lvl7pPr marL="1800000" indent="-360000">
              <a:defRPr sz="2800">
                <a:solidFill>
                  <a:srgbClr val="A6B0C9"/>
                </a:solidFill>
              </a:defRPr>
            </a:lvl7pPr>
            <a:lvl8pPr>
              <a:defRPr sz="2800">
                <a:solidFill>
                  <a:srgbClr val="A6B0C9"/>
                </a:solidFill>
              </a:defRPr>
            </a:lvl8pPr>
            <a:lvl9pPr>
              <a:defRPr sz="2800">
                <a:solidFill>
                  <a:srgbClr val="A6B0C9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/>
              <a:t>Page </a:t>
            </a:r>
            <a:fld id="{DE44F9D7-B7B4-4EAB-9AF6-220D53154F7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8134959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BDBDB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BDBDB6"/>
                </a:solidFill>
              </a:defRPr>
            </a:lvl2pPr>
            <a:lvl3pPr>
              <a:defRPr sz="2800">
                <a:solidFill>
                  <a:srgbClr val="BDBDB6"/>
                </a:solidFill>
              </a:defRPr>
            </a:lvl3pPr>
            <a:lvl4pPr>
              <a:defRPr sz="2800">
                <a:solidFill>
                  <a:srgbClr val="BDBDB6"/>
                </a:solidFill>
              </a:defRPr>
            </a:lvl4pPr>
            <a:lvl5pPr>
              <a:defRPr sz="2800">
                <a:solidFill>
                  <a:srgbClr val="BDBDB6"/>
                </a:solidFill>
              </a:defRPr>
            </a:lvl5pPr>
            <a:lvl6pPr marL="1440000" indent="-360000">
              <a:defRPr sz="2800" baseline="0">
                <a:solidFill>
                  <a:srgbClr val="BDBDB6"/>
                </a:solidFill>
              </a:defRPr>
            </a:lvl6pPr>
            <a:lvl7pPr marL="1800000" indent="-360000">
              <a:defRPr sz="2800" baseline="0">
                <a:solidFill>
                  <a:srgbClr val="BDBDB6"/>
                </a:solidFill>
              </a:defRPr>
            </a:lvl7pPr>
            <a:lvl8pPr>
              <a:defRPr sz="2800">
                <a:solidFill>
                  <a:srgbClr val="BDBDB6"/>
                </a:solidFill>
              </a:defRPr>
            </a:lvl8pPr>
            <a:lvl9pPr>
              <a:defRPr sz="2800">
                <a:solidFill>
                  <a:srgbClr val="BDBDB6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/>
              <a:t>Page </a:t>
            </a:r>
            <a:fld id="{6E1D4F40-FCE4-40E0-927B-8D84593340A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0329301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bg>
      <p:bgPr>
        <a:solidFill>
          <a:srgbClr val="B5B59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FFFFFF"/>
                </a:solidFill>
              </a:defRPr>
            </a:lvl2pPr>
            <a:lvl3pPr>
              <a:defRPr sz="2800">
                <a:solidFill>
                  <a:srgbClr val="FFFFFF"/>
                </a:solidFill>
              </a:defRPr>
            </a:lvl3pPr>
            <a:lvl4pPr>
              <a:defRPr sz="2800">
                <a:solidFill>
                  <a:srgbClr val="FFFFFF"/>
                </a:solidFill>
              </a:defRPr>
            </a:lvl4pPr>
            <a:lvl5pPr>
              <a:defRPr sz="2800">
                <a:solidFill>
                  <a:srgbClr val="FFFFFF"/>
                </a:solidFill>
              </a:defRPr>
            </a:lvl5pPr>
            <a:lvl6pPr marL="1440000" indent="-360000">
              <a:defRPr sz="2800" baseline="0">
                <a:solidFill>
                  <a:srgbClr val="FFFFFF"/>
                </a:solidFill>
              </a:defRPr>
            </a:lvl6pPr>
            <a:lvl7pPr marL="1800000" indent="-360000">
              <a:defRPr sz="2800">
                <a:solidFill>
                  <a:srgbClr val="FFFFFF"/>
                </a:solidFill>
              </a:defRPr>
            </a:lvl7pPr>
            <a:lvl8pPr>
              <a:defRPr sz="2800">
                <a:solidFill>
                  <a:srgbClr val="FFFFFF"/>
                </a:solidFill>
              </a:defRPr>
            </a:lvl8pPr>
            <a:lvl9pPr>
              <a:defRPr sz="2800">
                <a:solidFill>
                  <a:srgbClr val="FFFFFF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Page </a:t>
            </a:r>
            <a:fld id="{4F7EADA4-CC8B-4E3D-93AF-253C12FED26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8969496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  <p:grpSp>
        <p:nvGrpSpPr>
          <p:cNvPr id="88083" name="Group 19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88084" name="Freeform 20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5" name="Freeform 21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6" name="Freeform 22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7" name="Freeform 23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8" name="Freeform 24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9" name="Freeform 25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0" name="Freeform 26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1" name="Freeform 27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2" name="Freeform 28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3" name="Freeform 29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4" name="Freeform 30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3417204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94226" name="Group 18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94227" name="Freeform 19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9" name="Freeform 21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2" name="Freeform 24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5" name="Freeform 27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6" name="Freeform 28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7" name="Freeform 29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0212650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Subject matter | Client Details</a:t>
            </a:r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 smtClean="0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© Bird &amp; Bird LLP 2016</a:t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493735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7191" name="Group 23"/>
          <p:cNvGrpSpPr>
            <a:grpSpLocks/>
          </p:cNvGrpSpPr>
          <p:nvPr userDrawn="1"/>
        </p:nvGrpSpPr>
        <p:grpSpPr bwMode="auto">
          <a:xfrm>
            <a:off x="6450013" y="3375025"/>
            <a:ext cx="2355850" cy="352425"/>
            <a:chOff x="4063" y="2126"/>
            <a:chExt cx="1484" cy="222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9" name="Freeform 21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3754530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14555026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135600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BDBDB6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BDBDB6"/>
                </a:solidFill>
              </a:defRPr>
            </a:lvl2pPr>
            <a:lvl3pPr>
              <a:defRPr sz="2800">
                <a:solidFill>
                  <a:srgbClr val="BDBDB6"/>
                </a:solidFill>
              </a:defRPr>
            </a:lvl3pPr>
            <a:lvl4pPr>
              <a:defRPr sz="2800">
                <a:solidFill>
                  <a:srgbClr val="BDBDB6"/>
                </a:solidFill>
              </a:defRPr>
            </a:lvl4pPr>
            <a:lvl5pPr>
              <a:defRPr sz="2800">
                <a:solidFill>
                  <a:srgbClr val="BDBDB6"/>
                </a:solidFill>
              </a:defRPr>
            </a:lvl5pPr>
            <a:lvl6pPr marL="1440000" indent="-360000">
              <a:defRPr sz="2800" baseline="0">
                <a:solidFill>
                  <a:srgbClr val="BDBDB6"/>
                </a:solidFill>
              </a:defRPr>
            </a:lvl6pPr>
            <a:lvl7pPr marL="1800000" indent="-360000">
              <a:defRPr sz="2800" baseline="0">
                <a:solidFill>
                  <a:srgbClr val="BDBDB6"/>
                </a:solidFill>
              </a:defRPr>
            </a:lvl7pPr>
            <a:lvl8pPr>
              <a:defRPr sz="2800">
                <a:solidFill>
                  <a:srgbClr val="BDBDB6"/>
                </a:solidFill>
              </a:defRPr>
            </a:lvl8pPr>
            <a:lvl9pPr>
              <a:defRPr sz="2800">
                <a:solidFill>
                  <a:srgbClr val="BDBDB6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Page </a:t>
            </a:r>
            <a:fld id="{6E1D4F40-FCE4-40E0-927B-8D84593340A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6247638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68313" y="3141663"/>
            <a:ext cx="8207375" cy="606425"/>
          </a:xfrm>
        </p:spPr>
        <p:txBody>
          <a:bodyPr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8313" y="4076700"/>
            <a:ext cx="8207375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06933017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IP NEW JOINERS</a:t>
            </a:r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385A1E5-EC09-4C52-AA51-56608BB9B66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2016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1883046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IP NEW JOINERS</a:t>
            </a:r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D4B7557-7BBF-4E39-B589-C285DCE80034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2016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6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75092540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/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7783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  <p:sp>
        <p:nvSpPr>
          <p:cNvPr id="77870" name="Freeform 46"/>
          <p:cNvSpPr>
            <a:spLocks/>
          </p:cNvSpPr>
          <p:nvPr userDrawn="1"/>
        </p:nvSpPr>
        <p:spPr bwMode="invGray">
          <a:xfrm>
            <a:off x="7091363" y="3402013"/>
            <a:ext cx="63500" cy="60325"/>
          </a:xfrm>
          <a:custGeom>
            <a:avLst/>
            <a:gdLst>
              <a:gd name="T0" fmla="*/ 65 w 128"/>
              <a:gd name="T1" fmla="*/ 0 h 123"/>
              <a:gd name="T2" fmla="*/ 85 w 128"/>
              <a:gd name="T3" fmla="*/ 3 h 123"/>
              <a:gd name="T4" fmla="*/ 103 w 128"/>
              <a:gd name="T5" fmla="*/ 12 h 123"/>
              <a:gd name="T6" fmla="*/ 116 w 128"/>
              <a:gd name="T7" fmla="*/ 25 h 123"/>
              <a:gd name="T8" fmla="*/ 125 w 128"/>
              <a:gd name="T9" fmla="*/ 43 h 123"/>
              <a:gd name="T10" fmla="*/ 128 w 128"/>
              <a:gd name="T11" fmla="*/ 62 h 123"/>
              <a:gd name="T12" fmla="*/ 125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5 w 128"/>
              <a:gd name="T21" fmla="*/ 123 h 123"/>
              <a:gd name="T22" fmla="*/ 45 w 128"/>
              <a:gd name="T23" fmla="*/ 120 h 123"/>
              <a:gd name="T24" fmla="*/ 27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7 w 128"/>
              <a:gd name="T37" fmla="*/ 12 h 123"/>
              <a:gd name="T38" fmla="*/ 44 w 128"/>
              <a:gd name="T39" fmla="*/ 3 h 123"/>
              <a:gd name="T40" fmla="*/ 65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5" y="0"/>
                </a:moveTo>
                <a:lnTo>
                  <a:pt x="85" y="3"/>
                </a:lnTo>
                <a:lnTo>
                  <a:pt x="103" y="12"/>
                </a:lnTo>
                <a:lnTo>
                  <a:pt x="116" y="25"/>
                </a:lnTo>
                <a:lnTo>
                  <a:pt x="125" y="43"/>
                </a:lnTo>
                <a:lnTo>
                  <a:pt x="128" y="62"/>
                </a:lnTo>
                <a:lnTo>
                  <a:pt x="125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5" y="123"/>
                </a:lnTo>
                <a:lnTo>
                  <a:pt x="45" y="120"/>
                </a:lnTo>
                <a:lnTo>
                  <a:pt x="27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7" y="12"/>
                </a:lnTo>
                <a:lnTo>
                  <a:pt x="44" y="3"/>
                </a:ln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1" name="Freeform 47"/>
          <p:cNvSpPr>
            <a:spLocks/>
          </p:cNvSpPr>
          <p:nvPr userDrawn="1"/>
        </p:nvSpPr>
        <p:spPr bwMode="invGray">
          <a:xfrm>
            <a:off x="8296275" y="3402013"/>
            <a:ext cx="63500" cy="60325"/>
          </a:xfrm>
          <a:custGeom>
            <a:avLst/>
            <a:gdLst>
              <a:gd name="T0" fmla="*/ 64 w 128"/>
              <a:gd name="T1" fmla="*/ 0 h 123"/>
              <a:gd name="T2" fmla="*/ 85 w 128"/>
              <a:gd name="T3" fmla="*/ 3 h 123"/>
              <a:gd name="T4" fmla="*/ 102 w 128"/>
              <a:gd name="T5" fmla="*/ 12 h 123"/>
              <a:gd name="T6" fmla="*/ 116 w 128"/>
              <a:gd name="T7" fmla="*/ 25 h 123"/>
              <a:gd name="T8" fmla="*/ 124 w 128"/>
              <a:gd name="T9" fmla="*/ 43 h 123"/>
              <a:gd name="T10" fmla="*/ 128 w 128"/>
              <a:gd name="T11" fmla="*/ 62 h 123"/>
              <a:gd name="T12" fmla="*/ 124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4 w 128"/>
              <a:gd name="T21" fmla="*/ 123 h 123"/>
              <a:gd name="T22" fmla="*/ 45 w 128"/>
              <a:gd name="T23" fmla="*/ 120 h 123"/>
              <a:gd name="T24" fmla="*/ 26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6 w 128"/>
              <a:gd name="T37" fmla="*/ 12 h 123"/>
              <a:gd name="T38" fmla="*/ 44 w 128"/>
              <a:gd name="T39" fmla="*/ 3 h 123"/>
              <a:gd name="T40" fmla="*/ 64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4" y="0"/>
                </a:moveTo>
                <a:lnTo>
                  <a:pt x="85" y="3"/>
                </a:lnTo>
                <a:lnTo>
                  <a:pt x="102" y="12"/>
                </a:lnTo>
                <a:lnTo>
                  <a:pt x="116" y="25"/>
                </a:lnTo>
                <a:lnTo>
                  <a:pt x="124" y="43"/>
                </a:lnTo>
                <a:lnTo>
                  <a:pt x="128" y="62"/>
                </a:lnTo>
                <a:lnTo>
                  <a:pt x="124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4" y="123"/>
                </a:lnTo>
                <a:lnTo>
                  <a:pt x="45" y="120"/>
                </a:lnTo>
                <a:lnTo>
                  <a:pt x="26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6" y="12"/>
                </a:lnTo>
                <a:lnTo>
                  <a:pt x="44" y="3"/>
                </a:ln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2" name="Freeform 48"/>
          <p:cNvSpPr>
            <a:spLocks noEditPoints="1"/>
          </p:cNvSpPr>
          <p:nvPr userDrawn="1"/>
        </p:nvSpPr>
        <p:spPr bwMode="invGray">
          <a:xfrm>
            <a:off x="6808788" y="3413125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3" name="Freeform 49"/>
          <p:cNvSpPr>
            <a:spLocks/>
          </p:cNvSpPr>
          <p:nvPr userDrawn="1"/>
        </p:nvSpPr>
        <p:spPr bwMode="invGray">
          <a:xfrm>
            <a:off x="7189788" y="3487738"/>
            <a:ext cx="171450" cy="234950"/>
          </a:xfrm>
          <a:custGeom>
            <a:avLst/>
            <a:gdLst>
              <a:gd name="T0" fmla="*/ 306 w 347"/>
              <a:gd name="T1" fmla="*/ 2 h 474"/>
              <a:gd name="T2" fmla="*/ 335 w 347"/>
              <a:gd name="T3" fmla="*/ 22 h 474"/>
              <a:gd name="T4" fmla="*/ 347 w 347"/>
              <a:gd name="T5" fmla="*/ 57 h 474"/>
              <a:gd name="T6" fmla="*/ 339 w 347"/>
              <a:gd name="T7" fmla="*/ 88 h 474"/>
              <a:gd name="T8" fmla="*/ 320 w 347"/>
              <a:gd name="T9" fmla="*/ 105 h 474"/>
              <a:gd name="T10" fmla="*/ 295 w 347"/>
              <a:gd name="T11" fmla="*/ 111 h 474"/>
              <a:gd name="T12" fmla="*/ 263 w 347"/>
              <a:gd name="T13" fmla="*/ 106 h 474"/>
              <a:gd name="T14" fmla="*/ 246 w 347"/>
              <a:gd name="T15" fmla="*/ 90 h 474"/>
              <a:gd name="T16" fmla="*/ 238 w 347"/>
              <a:gd name="T17" fmla="*/ 74 h 474"/>
              <a:gd name="T18" fmla="*/ 231 w 347"/>
              <a:gd name="T19" fmla="*/ 68 h 474"/>
              <a:gd name="T20" fmla="*/ 224 w 347"/>
              <a:gd name="T21" fmla="*/ 67 h 474"/>
              <a:gd name="T22" fmla="*/ 198 w 347"/>
              <a:gd name="T23" fmla="*/ 76 h 474"/>
              <a:gd name="T24" fmla="*/ 170 w 347"/>
              <a:gd name="T25" fmla="*/ 94 h 474"/>
              <a:gd name="T26" fmla="*/ 159 w 347"/>
              <a:gd name="T27" fmla="*/ 405 h 474"/>
              <a:gd name="T28" fmla="*/ 164 w 347"/>
              <a:gd name="T29" fmla="*/ 426 h 474"/>
              <a:gd name="T30" fmla="*/ 175 w 347"/>
              <a:gd name="T31" fmla="*/ 434 h 474"/>
              <a:gd name="T32" fmla="*/ 227 w 347"/>
              <a:gd name="T33" fmla="*/ 474 h 474"/>
              <a:gd name="T34" fmla="*/ 1 w 347"/>
              <a:gd name="T35" fmla="*/ 434 h 474"/>
              <a:gd name="T36" fmla="*/ 51 w 347"/>
              <a:gd name="T37" fmla="*/ 431 h 474"/>
              <a:gd name="T38" fmla="*/ 60 w 347"/>
              <a:gd name="T39" fmla="*/ 418 h 474"/>
              <a:gd name="T40" fmla="*/ 61 w 347"/>
              <a:gd name="T41" fmla="*/ 402 h 474"/>
              <a:gd name="T42" fmla="*/ 62 w 347"/>
              <a:gd name="T43" fmla="*/ 112 h 474"/>
              <a:gd name="T44" fmla="*/ 61 w 347"/>
              <a:gd name="T45" fmla="*/ 90 h 474"/>
              <a:gd name="T46" fmla="*/ 49 w 347"/>
              <a:gd name="T47" fmla="*/ 73 h 474"/>
              <a:gd name="T48" fmla="*/ 0 w 347"/>
              <a:gd name="T49" fmla="*/ 72 h 474"/>
              <a:gd name="T50" fmla="*/ 153 w 347"/>
              <a:gd name="T51" fmla="*/ 25 h 474"/>
              <a:gd name="T52" fmla="*/ 158 w 347"/>
              <a:gd name="T53" fmla="*/ 29 h 474"/>
              <a:gd name="T54" fmla="*/ 160 w 347"/>
              <a:gd name="T55" fmla="*/ 35 h 474"/>
              <a:gd name="T56" fmla="*/ 159 w 347"/>
              <a:gd name="T57" fmla="*/ 38 h 474"/>
              <a:gd name="T58" fmla="*/ 180 w 347"/>
              <a:gd name="T59" fmla="*/ 38 h 474"/>
              <a:gd name="T60" fmla="*/ 230 w 347"/>
              <a:gd name="T61" fmla="*/ 11 h 474"/>
              <a:gd name="T62" fmla="*/ 284 w 347"/>
              <a:gd name="T6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7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7" y="57"/>
                </a:lnTo>
                <a:lnTo>
                  <a:pt x="344" y="74"/>
                </a:lnTo>
                <a:lnTo>
                  <a:pt x="339" y="88"/>
                </a:lnTo>
                <a:lnTo>
                  <a:pt x="331" y="98"/>
                </a:lnTo>
                <a:lnTo>
                  <a:pt x="320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8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5" y="83"/>
                </a:lnTo>
                <a:lnTo>
                  <a:pt x="170" y="94"/>
                </a:lnTo>
                <a:lnTo>
                  <a:pt x="159" y="104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7" y="434"/>
                </a:lnTo>
                <a:lnTo>
                  <a:pt x="227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402"/>
                </a:lnTo>
                <a:lnTo>
                  <a:pt x="62" y="397"/>
                </a:lnTo>
                <a:lnTo>
                  <a:pt x="62" y="112"/>
                </a:lnTo>
                <a:lnTo>
                  <a:pt x="61" y="100"/>
                </a:lnTo>
                <a:lnTo>
                  <a:pt x="61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6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4" name="Freeform 50"/>
          <p:cNvSpPr>
            <a:spLocks/>
          </p:cNvSpPr>
          <p:nvPr userDrawn="1"/>
        </p:nvSpPr>
        <p:spPr bwMode="invGray">
          <a:xfrm>
            <a:off x="7069138" y="3500438"/>
            <a:ext cx="111125" cy="222250"/>
          </a:xfrm>
          <a:custGeom>
            <a:avLst/>
            <a:gdLst>
              <a:gd name="T0" fmla="*/ 0 w 226"/>
              <a:gd name="T1" fmla="*/ 0 h 449"/>
              <a:gd name="T2" fmla="*/ 163 w 226"/>
              <a:gd name="T3" fmla="*/ 0 h 449"/>
              <a:gd name="T4" fmla="*/ 166 w 226"/>
              <a:gd name="T5" fmla="*/ 2 h 449"/>
              <a:gd name="T6" fmla="*/ 167 w 226"/>
              <a:gd name="T7" fmla="*/ 3 h 449"/>
              <a:gd name="T8" fmla="*/ 168 w 226"/>
              <a:gd name="T9" fmla="*/ 5 h 449"/>
              <a:gd name="T10" fmla="*/ 168 w 226"/>
              <a:gd name="T11" fmla="*/ 15 h 449"/>
              <a:gd name="T12" fmla="*/ 167 w 226"/>
              <a:gd name="T13" fmla="*/ 24 h 449"/>
              <a:gd name="T14" fmla="*/ 167 w 226"/>
              <a:gd name="T15" fmla="*/ 40 h 449"/>
              <a:gd name="T16" fmla="*/ 166 w 226"/>
              <a:gd name="T17" fmla="*/ 62 h 449"/>
              <a:gd name="T18" fmla="*/ 166 w 226"/>
              <a:gd name="T19" fmla="*/ 380 h 449"/>
              <a:gd name="T20" fmla="*/ 167 w 226"/>
              <a:gd name="T21" fmla="*/ 393 h 449"/>
              <a:gd name="T22" fmla="*/ 171 w 226"/>
              <a:gd name="T23" fmla="*/ 401 h 449"/>
              <a:gd name="T24" fmla="*/ 175 w 226"/>
              <a:gd name="T25" fmla="*/ 406 h 449"/>
              <a:gd name="T26" fmla="*/ 183 w 226"/>
              <a:gd name="T27" fmla="*/ 409 h 449"/>
              <a:gd name="T28" fmla="*/ 226 w 226"/>
              <a:gd name="T29" fmla="*/ 409 h 449"/>
              <a:gd name="T30" fmla="*/ 226 w 226"/>
              <a:gd name="T31" fmla="*/ 449 h 449"/>
              <a:gd name="T32" fmla="*/ 9 w 226"/>
              <a:gd name="T33" fmla="*/ 449 h 449"/>
              <a:gd name="T34" fmla="*/ 9 w 226"/>
              <a:gd name="T35" fmla="*/ 409 h 449"/>
              <a:gd name="T36" fmla="*/ 46 w 226"/>
              <a:gd name="T37" fmla="*/ 409 h 449"/>
              <a:gd name="T38" fmla="*/ 57 w 226"/>
              <a:gd name="T39" fmla="*/ 406 h 449"/>
              <a:gd name="T40" fmla="*/ 64 w 226"/>
              <a:gd name="T41" fmla="*/ 400 h 449"/>
              <a:gd name="T42" fmla="*/ 68 w 226"/>
              <a:gd name="T43" fmla="*/ 389 h 449"/>
              <a:gd name="T44" fmla="*/ 68 w 226"/>
              <a:gd name="T45" fmla="*/ 388 h 449"/>
              <a:gd name="T46" fmla="*/ 69 w 226"/>
              <a:gd name="T47" fmla="*/ 385 h 449"/>
              <a:gd name="T48" fmla="*/ 69 w 226"/>
              <a:gd name="T49" fmla="*/ 72 h 449"/>
              <a:gd name="T50" fmla="*/ 68 w 226"/>
              <a:gd name="T51" fmla="*/ 59 h 449"/>
              <a:gd name="T52" fmla="*/ 68 w 226"/>
              <a:gd name="T53" fmla="*/ 54 h 449"/>
              <a:gd name="T54" fmla="*/ 63 w 226"/>
              <a:gd name="T55" fmla="*/ 47 h 449"/>
              <a:gd name="T56" fmla="*/ 56 w 226"/>
              <a:gd name="T57" fmla="*/ 42 h 449"/>
              <a:gd name="T58" fmla="*/ 46 w 226"/>
              <a:gd name="T59" fmla="*/ 41 h 449"/>
              <a:gd name="T60" fmla="*/ 0 w 226"/>
              <a:gd name="T61" fmla="*/ 40 h 449"/>
              <a:gd name="T62" fmla="*/ 0 w 226"/>
              <a:gd name="T63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6" h="449">
                <a:moveTo>
                  <a:pt x="0" y="0"/>
                </a:moveTo>
                <a:lnTo>
                  <a:pt x="163" y="0"/>
                </a:lnTo>
                <a:lnTo>
                  <a:pt x="166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6" y="62"/>
                </a:lnTo>
                <a:lnTo>
                  <a:pt x="166" y="380"/>
                </a:lnTo>
                <a:lnTo>
                  <a:pt x="167" y="393"/>
                </a:lnTo>
                <a:lnTo>
                  <a:pt x="171" y="401"/>
                </a:lnTo>
                <a:lnTo>
                  <a:pt x="175" y="406"/>
                </a:lnTo>
                <a:lnTo>
                  <a:pt x="183" y="409"/>
                </a:lnTo>
                <a:lnTo>
                  <a:pt x="226" y="409"/>
                </a:lnTo>
                <a:lnTo>
                  <a:pt x="226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8"/>
                </a:lnTo>
                <a:lnTo>
                  <a:pt x="69" y="385"/>
                </a:lnTo>
                <a:lnTo>
                  <a:pt x="69" y="72"/>
                </a:lnTo>
                <a:lnTo>
                  <a:pt x="68" y="59"/>
                </a:lnTo>
                <a:lnTo>
                  <a:pt x="68" y="54"/>
                </a:lnTo>
                <a:lnTo>
                  <a:pt x="63" y="47"/>
                </a:lnTo>
                <a:lnTo>
                  <a:pt x="56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5" name="Freeform 51"/>
          <p:cNvSpPr>
            <a:spLocks noEditPoints="1"/>
          </p:cNvSpPr>
          <p:nvPr userDrawn="1"/>
        </p:nvSpPr>
        <p:spPr bwMode="invGray">
          <a:xfrm>
            <a:off x="8013700" y="3413125"/>
            <a:ext cx="250825" cy="309563"/>
          </a:xfrm>
          <a:custGeom>
            <a:avLst/>
            <a:gdLst>
              <a:gd name="T0" fmla="*/ 177 w 507"/>
              <a:gd name="T1" fmla="*/ 511 h 624"/>
              <a:gd name="T2" fmla="*/ 181 w 507"/>
              <a:gd name="T3" fmla="*/ 550 h 624"/>
              <a:gd name="T4" fmla="*/ 197 w 507"/>
              <a:gd name="T5" fmla="*/ 570 h 624"/>
              <a:gd name="T6" fmla="*/ 235 w 507"/>
              <a:gd name="T7" fmla="*/ 577 h 624"/>
              <a:gd name="T8" fmla="*/ 296 w 507"/>
              <a:gd name="T9" fmla="*/ 576 h 624"/>
              <a:gd name="T10" fmla="*/ 345 w 507"/>
              <a:gd name="T11" fmla="*/ 561 h 624"/>
              <a:gd name="T12" fmla="*/ 378 w 507"/>
              <a:gd name="T13" fmla="*/ 532 h 624"/>
              <a:gd name="T14" fmla="*/ 394 w 507"/>
              <a:gd name="T15" fmla="*/ 488 h 624"/>
              <a:gd name="T16" fmla="*/ 394 w 507"/>
              <a:gd name="T17" fmla="*/ 427 h 624"/>
              <a:gd name="T18" fmla="*/ 379 w 507"/>
              <a:gd name="T19" fmla="*/ 375 h 624"/>
              <a:gd name="T20" fmla="*/ 346 w 507"/>
              <a:gd name="T21" fmla="*/ 342 h 624"/>
              <a:gd name="T22" fmla="*/ 295 w 507"/>
              <a:gd name="T23" fmla="*/ 327 h 624"/>
              <a:gd name="T24" fmla="*/ 177 w 507"/>
              <a:gd name="T25" fmla="*/ 325 h 624"/>
              <a:gd name="T26" fmla="*/ 194 w 507"/>
              <a:gd name="T27" fmla="*/ 49 h 624"/>
              <a:gd name="T28" fmla="*/ 177 w 507"/>
              <a:gd name="T29" fmla="*/ 277 h 624"/>
              <a:gd name="T30" fmla="*/ 280 w 507"/>
              <a:gd name="T31" fmla="*/ 275 h 624"/>
              <a:gd name="T32" fmla="*/ 328 w 507"/>
              <a:gd name="T33" fmla="*/ 256 h 624"/>
              <a:gd name="T34" fmla="*/ 358 w 507"/>
              <a:gd name="T35" fmla="*/ 220 h 624"/>
              <a:gd name="T36" fmla="*/ 368 w 507"/>
              <a:gd name="T37" fmla="*/ 167 h 624"/>
              <a:gd name="T38" fmla="*/ 362 w 507"/>
              <a:gd name="T39" fmla="*/ 110 h 624"/>
              <a:gd name="T40" fmla="*/ 341 w 507"/>
              <a:gd name="T41" fmla="*/ 74 h 624"/>
              <a:gd name="T42" fmla="*/ 303 w 507"/>
              <a:gd name="T43" fmla="*/ 54 h 624"/>
              <a:gd name="T44" fmla="*/ 245 w 507"/>
              <a:gd name="T45" fmla="*/ 48 h 624"/>
              <a:gd name="T46" fmla="*/ 0 w 507"/>
              <a:gd name="T47" fmla="*/ 0 h 624"/>
              <a:gd name="T48" fmla="*/ 299 w 507"/>
              <a:gd name="T49" fmla="*/ 3 h 624"/>
              <a:gd name="T50" fmla="*/ 376 w 507"/>
              <a:gd name="T51" fmla="*/ 17 h 624"/>
              <a:gd name="T52" fmla="*/ 431 w 507"/>
              <a:gd name="T53" fmla="*/ 47 h 624"/>
              <a:gd name="T54" fmla="*/ 464 w 507"/>
              <a:gd name="T55" fmla="*/ 91 h 624"/>
              <a:gd name="T56" fmla="*/ 475 w 507"/>
              <a:gd name="T57" fmla="*/ 150 h 624"/>
              <a:gd name="T58" fmla="*/ 464 w 507"/>
              <a:gd name="T59" fmla="*/ 209 h 624"/>
              <a:gd name="T60" fmla="*/ 430 w 507"/>
              <a:gd name="T61" fmla="*/ 254 h 624"/>
              <a:gd name="T62" fmla="*/ 372 w 507"/>
              <a:gd name="T63" fmla="*/ 285 h 624"/>
              <a:gd name="T64" fmla="*/ 376 w 507"/>
              <a:gd name="T65" fmla="*/ 302 h 624"/>
              <a:gd name="T66" fmla="*/ 439 w 507"/>
              <a:gd name="T67" fmla="*/ 325 h 624"/>
              <a:gd name="T68" fmla="*/ 482 w 507"/>
              <a:gd name="T69" fmla="*/ 363 h 624"/>
              <a:gd name="T70" fmla="*/ 504 w 507"/>
              <a:gd name="T71" fmla="*/ 416 h 624"/>
              <a:gd name="T72" fmla="*/ 503 w 507"/>
              <a:gd name="T73" fmla="*/ 483 h 624"/>
              <a:gd name="T74" fmla="*/ 478 w 507"/>
              <a:gd name="T75" fmla="*/ 542 h 624"/>
              <a:gd name="T76" fmla="*/ 431 w 507"/>
              <a:gd name="T77" fmla="*/ 587 h 624"/>
              <a:gd name="T78" fmla="*/ 362 w 507"/>
              <a:gd name="T79" fmla="*/ 614 h 624"/>
              <a:gd name="T80" fmla="*/ 274 w 507"/>
              <a:gd name="T81" fmla="*/ 624 h 624"/>
              <a:gd name="T82" fmla="*/ 0 w 507"/>
              <a:gd name="T83" fmla="*/ 577 h 624"/>
              <a:gd name="T84" fmla="*/ 59 w 507"/>
              <a:gd name="T85" fmla="*/ 576 h 624"/>
              <a:gd name="T86" fmla="*/ 71 w 507"/>
              <a:gd name="T87" fmla="*/ 559 h 624"/>
              <a:gd name="T88" fmla="*/ 72 w 507"/>
              <a:gd name="T89" fmla="*/ 79 h 624"/>
              <a:gd name="T90" fmla="*/ 68 w 507"/>
              <a:gd name="T91" fmla="*/ 59 h 624"/>
              <a:gd name="T92" fmla="*/ 57 w 507"/>
              <a:gd name="T93" fmla="*/ 49 h 624"/>
              <a:gd name="T94" fmla="*/ 0 w 507"/>
              <a:gd name="T95" fmla="*/ 4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7" h="624">
                <a:moveTo>
                  <a:pt x="177" y="325"/>
                </a:moveTo>
                <a:lnTo>
                  <a:pt x="177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5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5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6" y="460"/>
                </a:lnTo>
                <a:lnTo>
                  <a:pt x="394" y="427"/>
                </a:lnTo>
                <a:lnTo>
                  <a:pt x="389" y="398"/>
                </a:lnTo>
                <a:lnTo>
                  <a:pt x="379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7" y="325"/>
                </a:lnTo>
                <a:close/>
                <a:moveTo>
                  <a:pt x="218" y="48"/>
                </a:moveTo>
                <a:lnTo>
                  <a:pt x="194" y="49"/>
                </a:lnTo>
                <a:lnTo>
                  <a:pt x="177" y="52"/>
                </a:lnTo>
                <a:lnTo>
                  <a:pt x="177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8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1" y="74"/>
                </a:lnTo>
                <a:lnTo>
                  <a:pt x="324" y="61"/>
                </a:lnTo>
                <a:lnTo>
                  <a:pt x="303" y="54"/>
                </a:lnTo>
                <a:lnTo>
                  <a:pt x="276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0" y="66"/>
                </a:lnTo>
                <a:lnTo>
                  <a:pt x="464" y="91"/>
                </a:lnTo>
                <a:lnTo>
                  <a:pt x="472" y="118"/>
                </a:lnTo>
                <a:lnTo>
                  <a:pt x="475" y="150"/>
                </a:lnTo>
                <a:lnTo>
                  <a:pt x="472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2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39" y="325"/>
                </a:lnTo>
                <a:lnTo>
                  <a:pt x="464" y="342"/>
                </a:lnTo>
                <a:lnTo>
                  <a:pt x="482" y="363"/>
                </a:lnTo>
                <a:lnTo>
                  <a:pt x="496" y="387"/>
                </a:lnTo>
                <a:lnTo>
                  <a:pt x="504" y="416"/>
                </a:lnTo>
                <a:lnTo>
                  <a:pt x="507" y="448"/>
                </a:lnTo>
                <a:lnTo>
                  <a:pt x="503" y="483"/>
                </a:lnTo>
                <a:lnTo>
                  <a:pt x="494" y="514"/>
                </a:lnTo>
                <a:lnTo>
                  <a:pt x="478" y="542"/>
                </a:lnTo>
                <a:lnTo>
                  <a:pt x="458" y="566"/>
                </a:lnTo>
                <a:lnTo>
                  <a:pt x="431" y="587"/>
                </a:lnTo>
                <a:lnTo>
                  <a:pt x="399" y="603"/>
                </a:lnTo>
                <a:lnTo>
                  <a:pt x="362" y="614"/>
                </a:lnTo>
                <a:lnTo>
                  <a:pt x="321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79"/>
                </a:lnTo>
                <a:lnTo>
                  <a:pt x="71" y="69"/>
                </a:lnTo>
                <a:lnTo>
                  <a:pt x="68" y="59"/>
                </a:lnTo>
                <a:lnTo>
                  <a:pt x="63" y="53"/>
                </a:lnTo>
                <a:lnTo>
                  <a:pt x="57" y="49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6" name="Freeform 52"/>
          <p:cNvSpPr>
            <a:spLocks/>
          </p:cNvSpPr>
          <p:nvPr userDrawn="1"/>
        </p:nvSpPr>
        <p:spPr bwMode="invGray">
          <a:xfrm>
            <a:off x="8394700" y="3487738"/>
            <a:ext cx="171450" cy="234950"/>
          </a:xfrm>
          <a:custGeom>
            <a:avLst/>
            <a:gdLst>
              <a:gd name="T0" fmla="*/ 284 w 346"/>
              <a:gd name="T1" fmla="*/ 0 h 474"/>
              <a:gd name="T2" fmla="*/ 306 w 346"/>
              <a:gd name="T3" fmla="*/ 2 h 474"/>
              <a:gd name="T4" fmla="*/ 323 w 346"/>
              <a:gd name="T5" fmla="*/ 10 h 474"/>
              <a:gd name="T6" fmla="*/ 335 w 346"/>
              <a:gd name="T7" fmla="*/ 22 h 474"/>
              <a:gd name="T8" fmla="*/ 344 w 346"/>
              <a:gd name="T9" fmla="*/ 38 h 474"/>
              <a:gd name="T10" fmla="*/ 346 w 346"/>
              <a:gd name="T11" fmla="*/ 57 h 474"/>
              <a:gd name="T12" fmla="*/ 344 w 346"/>
              <a:gd name="T13" fmla="*/ 74 h 474"/>
              <a:gd name="T14" fmla="*/ 339 w 346"/>
              <a:gd name="T15" fmla="*/ 88 h 474"/>
              <a:gd name="T16" fmla="*/ 330 w 346"/>
              <a:gd name="T17" fmla="*/ 98 h 474"/>
              <a:gd name="T18" fmla="*/ 319 w 346"/>
              <a:gd name="T19" fmla="*/ 105 h 474"/>
              <a:gd name="T20" fmla="*/ 307 w 346"/>
              <a:gd name="T21" fmla="*/ 110 h 474"/>
              <a:gd name="T22" fmla="*/ 295 w 346"/>
              <a:gd name="T23" fmla="*/ 111 h 474"/>
              <a:gd name="T24" fmla="*/ 277 w 346"/>
              <a:gd name="T25" fmla="*/ 110 h 474"/>
              <a:gd name="T26" fmla="*/ 263 w 346"/>
              <a:gd name="T27" fmla="*/ 106 h 474"/>
              <a:gd name="T28" fmla="*/ 253 w 346"/>
              <a:gd name="T29" fmla="*/ 99 h 474"/>
              <a:gd name="T30" fmla="*/ 246 w 346"/>
              <a:gd name="T31" fmla="*/ 90 h 474"/>
              <a:gd name="T32" fmla="*/ 240 w 346"/>
              <a:gd name="T33" fmla="*/ 79 h 474"/>
              <a:gd name="T34" fmla="*/ 237 w 346"/>
              <a:gd name="T35" fmla="*/ 74 h 474"/>
              <a:gd name="T36" fmla="*/ 235 w 346"/>
              <a:gd name="T37" fmla="*/ 71 h 474"/>
              <a:gd name="T38" fmla="*/ 231 w 346"/>
              <a:gd name="T39" fmla="*/ 68 h 474"/>
              <a:gd name="T40" fmla="*/ 228 w 346"/>
              <a:gd name="T41" fmla="*/ 67 h 474"/>
              <a:gd name="T42" fmla="*/ 224 w 346"/>
              <a:gd name="T43" fmla="*/ 67 h 474"/>
              <a:gd name="T44" fmla="*/ 213 w 346"/>
              <a:gd name="T45" fmla="*/ 70 h 474"/>
              <a:gd name="T46" fmla="*/ 198 w 346"/>
              <a:gd name="T47" fmla="*/ 76 h 474"/>
              <a:gd name="T48" fmla="*/ 183 w 346"/>
              <a:gd name="T49" fmla="*/ 83 h 474"/>
              <a:gd name="T50" fmla="*/ 170 w 346"/>
              <a:gd name="T51" fmla="*/ 94 h 474"/>
              <a:gd name="T52" fmla="*/ 158 w 346"/>
              <a:gd name="T53" fmla="*/ 104 h 474"/>
              <a:gd name="T54" fmla="*/ 158 w 346"/>
              <a:gd name="T55" fmla="*/ 400 h 474"/>
              <a:gd name="T56" fmla="*/ 159 w 346"/>
              <a:gd name="T57" fmla="*/ 405 h 474"/>
              <a:gd name="T58" fmla="*/ 160 w 346"/>
              <a:gd name="T59" fmla="*/ 418 h 474"/>
              <a:gd name="T60" fmla="*/ 164 w 346"/>
              <a:gd name="T61" fmla="*/ 426 h 474"/>
              <a:gd name="T62" fmla="*/ 169 w 346"/>
              <a:gd name="T63" fmla="*/ 431 h 474"/>
              <a:gd name="T64" fmla="*/ 175 w 346"/>
              <a:gd name="T65" fmla="*/ 434 h 474"/>
              <a:gd name="T66" fmla="*/ 226 w 346"/>
              <a:gd name="T67" fmla="*/ 434 h 474"/>
              <a:gd name="T68" fmla="*/ 226 w 346"/>
              <a:gd name="T69" fmla="*/ 474 h 474"/>
              <a:gd name="T70" fmla="*/ 1 w 346"/>
              <a:gd name="T71" fmla="*/ 474 h 474"/>
              <a:gd name="T72" fmla="*/ 1 w 346"/>
              <a:gd name="T73" fmla="*/ 434 h 474"/>
              <a:gd name="T74" fmla="*/ 45 w 346"/>
              <a:gd name="T75" fmla="*/ 434 h 474"/>
              <a:gd name="T76" fmla="*/ 51 w 346"/>
              <a:gd name="T77" fmla="*/ 431 h 474"/>
              <a:gd name="T78" fmla="*/ 56 w 346"/>
              <a:gd name="T79" fmla="*/ 426 h 474"/>
              <a:gd name="T80" fmla="*/ 60 w 346"/>
              <a:gd name="T81" fmla="*/ 418 h 474"/>
              <a:gd name="T82" fmla="*/ 61 w 346"/>
              <a:gd name="T83" fmla="*/ 404 h 474"/>
              <a:gd name="T84" fmla="*/ 61 w 346"/>
              <a:gd name="T85" fmla="*/ 92 h 474"/>
              <a:gd name="T86" fmla="*/ 60 w 346"/>
              <a:gd name="T87" fmla="*/ 90 h 474"/>
              <a:gd name="T88" fmla="*/ 56 w 346"/>
              <a:gd name="T89" fmla="*/ 79 h 474"/>
              <a:gd name="T90" fmla="*/ 49 w 346"/>
              <a:gd name="T91" fmla="*/ 73 h 474"/>
              <a:gd name="T92" fmla="*/ 38 w 346"/>
              <a:gd name="T93" fmla="*/ 72 h 474"/>
              <a:gd name="T94" fmla="*/ 0 w 346"/>
              <a:gd name="T95" fmla="*/ 72 h 474"/>
              <a:gd name="T96" fmla="*/ 0 w 346"/>
              <a:gd name="T97" fmla="*/ 25 h 474"/>
              <a:gd name="T98" fmla="*/ 153 w 346"/>
              <a:gd name="T99" fmla="*/ 25 h 474"/>
              <a:gd name="T100" fmla="*/ 155 w 346"/>
              <a:gd name="T101" fmla="*/ 27 h 474"/>
              <a:gd name="T102" fmla="*/ 158 w 346"/>
              <a:gd name="T103" fmla="*/ 29 h 474"/>
              <a:gd name="T104" fmla="*/ 159 w 346"/>
              <a:gd name="T105" fmla="*/ 32 h 474"/>
              <a:gd name="T106" fmla="*/ 160 w 346"/>
              <a:gd name="T107" fmla="*/ 35 h 474"/>
              <a:gd name="T108" fmla="*/ 160 w 346"/>
              <a:gd name="T109" fmla="*/ 36 h 474"/>
              <a:gd name="T110" fmla="*/ 159 w 346"/>
              <a:gd name="T111" fmla="*/ 38 h 474"/>
              <a:gd name="T112" fmla="*/ 159 w 346"/>
              <a:gd name="T113" fmla="*/ 54 h 474"/>
              <a:gd name="T114" fmla="*/ 180 w 346"/>
              <a:gd name="T115" fmla="*/ 38 h 474"/>
              <a:gd name="T116" fmla="*/ 204 w 346"/>
              <a:gd name="T117" fmla="*/ 23 h 474"/>
              <a:gd name="T118" fmla="*/ 230 w 346"/>
              <a:gd name="T119" fmla="*/ 11 h 474"/>
              <a:gd name="T120" fmla="*/ 257 w 346"/>
              <a:gd name="T121" fmla="*/ 2 h 474"/>
              <a:gd name="T122" fmla="*/ 284 w 346"/>
              <a:gd name="T12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6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6" y="57"/>
                </a:lnTo>
                <a:lnTo>
                  <a:pt x="344" y="74"/>
                </a:lnTo>
                <a:lnTo>
                  <a:pt x="339" y="88"/>
                </a:lnTo>
                <a:lnTo>
                  <a:pt x="330" y="98"/>
                </a:lnTo>
                <a:lnTo>
                  <a:pt x="319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7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3" y="83"/>
                </a:lnTo>
                <a:lnTo>
                  <a:pt x="170" y="94"/>
                </a:lnTo>
                <a:lnTo>
                  <a:pt x="158" y="104"/>
                </a:lnTo>
                <a:lnTo>
                  <a:pt x="158" y="400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6" y="434"/>
                </a:lnTo>
                <a:lnTo>
                  <a:pt x="226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92"/>
                </a:lnTo>
                <a:lnTo>
                  <a:pt x="60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5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7" name="Freeform 53"/>
          <p:cNvSpPr>
            <a:spLocks/>
          </p:cNvSpPr>
          <p:nvPr userDrawn="1"/>
        </p:nvSpPr>
        <p:spPr bwMode="invGray">
          <a:xfrm>
            <a:off x="8274050" y="3500438"/>
            <a:ext cx="111125" cy="222250"/>
          </a:xfrm>
          <a:custGeom>
            <a:avLst/>
            <a:gdLst>
              <a:gd name="T0" fmla="*/ 0 w 225"/>
              <a:gd name="T1" fmla="*/ 0 h 449"/>
              <a:gd name="T2" fmla="*/ 162 w 225"/>
              <a:gd name="T3" fmla="*/ 0 h 449"/>
              <a:gd name="T4" fmla="*/ 164 w 225"/>
              <a:gd name="T5" fmla="*/ 2 h 449"/>
              <a:gd name="T6" fmla="*/ 165 w 225"/>
              <a:gd name="T7" fmla="*/ 2 h 449"/>
              <a:gd name="T8" fmla="*/ 167 w 225"/>
              <a:gd name="T9" fmla="*/ 3 h 449"/>
              <a:gd name="T10" fmla="*/ 168 w 225"/>
              <a:gd name="T11" fmla="*/ 5 h 449"/>
              <a:gd name="T12" fmla="*/ 168 w 225"/>
              <a:gd name="T13" fmla="*/ 15 h 449"/>
              <a:gd name="T14" fmla="*/ 167 w 225"/>
              <a:gd name="T15" fmla="*/ 24 h 449"/>
              <a:gd name="T16" fmla="*/ 167 w 225"/>
              <a:gd name="T17" fmla="*/ 40 h 449"/>
              <a:gd name="T18" fmla="*/ 165 w 225"/>
              <a:gd name="T19" fmla="*/ 62 h 449"/>
              <a:gd name="T20" fmla="*/ 165 w 225"/>
              <a:gd name="T21" fmla="*/ 380 h 449"/>
              <a:gd name="T22" fmla="*/ 167 w 225"/>
              <a:gd name="T23" fmla="*/ 393 h 449"/>
              <a:gd name="T24" fmla="*/ 170 w 225"/>
              <a:gd name="T25" fmla="*/ 401 h 449"/>
              <a:gd name="T26" fmla="*/ 175 w 225"/>
              <a:gd name="T27" fmla="*/ 406 h 449"/>
              <a:gd name="T28" fmla="*/ 183 w 225"/>
              <a:gd name="T29" fmla="*/ 409 h 449"/>
              <a:gd name="T30" fmla="*/ 225 w 225"/>
              <a:gd name="T31" fmla="*/ 409 h 449"/>
              <a:gd name="T32" fmla="*/ 225 w 225"/>
              <a:gd name="T33" fmla="*/ 449 h 449"/>
              <a:gd name="T34" fmla="*/ 9 w 225"/>
              <a:gd name="T35" fmla="*/ 449 h 449"/>
              <a:gd name="T36" fmla="*/ 9 w 225"/>
              <a:gd name="T37" fmla="*/ 409 h 449"/>
              <a:gd name="T38" fmla="*/ 46 w 225"/>
              <a:gd name="T39" fmla="*/ 409 h 449"/>
              <a:gd name="T40" fmla="*/ 57 w 225"/>
              <a:gd name="T41" fmla="*/ 406 h 449"/>
              <a:gd name="T42" fmla="*/ 64 w 225"/>
              <a:gd name="T43" fmla="*/ 400 h 449"/>
              <a:gd name="T44" fmla="*/ 68 w 225"/>
              <a:gd name="T45" fmla="*/ 389 h 449"/>
              <a:gd name="T46" fmla="*/ 68 w 225"/>
              <a:gd name="T47" fmla="*/ 385 h 449"/>
              <a:gd name="T48" fmla="*/ 69 w 225"/>
              <a:gd name="T49" fmla="*/ 384 h 449"/>
              <a:gd name="T50" fmla="*/ 69 w 225"/>
              <a:gd name="T51" fmla="*/ 70 h 449"/>
              <a:gd name="T52" fmla="*/ 68 w 225"/>
              <a:gd name="T53" fmla="*/ 59 h 449"/>
              <a:gd name="T54" fmla="*/ 68 w 225"/>
              <a:gd name="T55" fmla="*/ 56 h 449"/>
              <a:gd name="T56" fmla="*/ 66 w 225"/>
              <a:gd name="T57" fmla="*/ 54 h 449"/>
              <a:gd name="T58" fmla="*/ 63 w 225"/>
              <a:gd name="T59" fmla="*/ 47 h 449"/>
              <a:gd name="T60" fmla="*/ 55 w 225"/>
              <a:gd name="T61" fmla="*/ 42 h 449"/>
              <a:gd name="T62" fmla="*/ 46 w 225"/>
              <a:gd name="T63" fmla="*/ 41 h 449"/>
              <a:gd name="T64" fmla="*/ 0 w 225"/>
              <a:gd name="T65" fmla="*/ 40 h 449"/>
              <a:gd name="T66" fmla="*/ 0 w 225"/>
              <a:gd name="T6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5" h="449">
                <a:moveTo>
                  <a:pt x="0" y="0"/>
                </a:move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5" y="62"/>
                </a:lnTo>
                <a:lnTo>
                  <a:pt x="165" y="380"/>
                </a:lnTo>
                <a:lnTo>
                  <a:pt x="167" y="393"/>
                </a:lnTo>
                <a:lnTo>
                  <a:pt x="170" y="401"/>
                </a:lnTo>
                <a:lnTo>
                  <a:pt x="175" y="406"/>
                </a:lnTo>
                <a:lnTo>
                  <a:pt x="183" y="409"/>
                </a:lnTo>
                <a:lnTo>
                  <a:pt x="225" y="409"/>
                </a:lnTo>
                <a:lnTo>
                  <a:pt x="225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5"/>
                </a:lnTo>
                <a:lnTo>
                  <a:pt x="69" y="384"/>
                </a:lnTo>
                <a:lnTo>
                  <a:pt x="69" y="70"/>
                </a:lnTo>
                <a:lnTo>
                  <a:pt x="68" y="59"/>
                </a:lnTo>
                <a:lnTo>
                  <a:pt x="68" y="56"/>
                </a:lnTo>
                <a:lnTo>
                  <a:pt x="66" y="54"/>
                </a:lnTo>
                <a:lnTo>
                  <a:pt x="63" y="47"/>
                </a:lnTo>
                <a:lnTo>
                  <a:pt x="55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8" name="Freeform 54"/>
          <p:cNvSpPr>
            <a:spLocks noEditPoints="1"/>
          </p:cNvSpPr>
          <p:nvPr userDrawn="1"/>
        </p:nvSpPr>
        <p:spPr bwMode="invGray">
          <a:xfrm>
            <a:off x="7359650" y="3381375"/>
            <a:ext cx="242888" cy="346075"/>
          </a:xfrm>
          <a:custGeom>
            <a:avLst/>
            <a:gdLst>
              <a:gd name="T0" fmla="*/ 217 w 489"/>
              <a:gd name="T1" fmla="*/ 268 h 699"/>
              <a:gd name="T2" fmla="*/ 165 w 489"/>
              <a:gd name="T3" fmla="*/ 286 h 699"/>
              <a:gd name="T4" fmla="*/ 130 w 489"/>
              <a:gd name="T5" fmla="*/ 323 h 699"/>
              <a:gd name="T6" fmla="*/ 109 w 489"/>
              <a:gd name="T7" fmla="*/ 380 h 699"/>
              <a:gd name="T8" fmla="*/ 102 w 489"/>
              <a:gd name="T9" fmla="*/ 458 h 699"/>
              <a:gd name="T10" fmla="*/ 109 w 489"/>
              <a:gd name="T11" fmla="*/ 535 h 699"/>
              <a:gd name="T12" fmla="*/ 134 w 489"/>
              <a:gd name="T13" fmla="*/ 589 h 699"/>
              <a:gd name="T14" fmla="*/ 174 w 489"/>
              <a:gd name="T15" fmla="*/ 619 h 699"/>
              <a:gd name="T16" fmla="*/ 231 w 489"/>
              <a:gd name="T17" fmla="*/ 630 h 699"/>
              <a:gd name="T18" fmla="*/ 279 w 489"/>
              <a:gd name="T19" fmla="*/ 624 h 699"/>
              <a:gd name="T20" fmla="*/ 312 w 489"/>
              <a:gd name="T21" fmla="*/ 612 h 699"/>
              <a:gd name="T22" fmla="*/ 329 w 489"/>
              <a:gd name="T23" fmla="*/ 605 h 699"/>
              <a:gd name="T24" fmla="*/ 332 w 489"/>
              <a:gd name="T25" fmla="*/ 297 h 699"/>
              <a:gd name="T26" fmla="*/ 294 w 489"/>
              <a:gd name="T27" fmla="*/ 273 h 699"/>
              <a:gd name="T28" fmla="*/ 249 w 489"/>
              <a:gd name="T29" fmla="*/ 265 h 699"/>
              <a:gd name="T30" fmla="*/ 425 w 489"/>
              <a:gd name="T31" fmla="*/ 0 h 699"/>
              <a:gd name="T32" fmla="*/ 432 w 489"/>
              <a:gd name="T33" fmla="*/ 7 h 699"/>
              <a:gd name="T34" fmla="*/ 431 w 489"/>
              <a:gd name="T35" fmla="*/ 14 h 699"/>
              <a:gd name="T36" fmla="*/ 430 w 489"/>
              <a:gd name="T37" fmla="*/ 30 h 699"/>
              <a:gd name="T38" fmla="*/ 429 w 489"/>
              <a:gd name="T39" fmla="*/ 79 h 699"/>
              <a:gd name="T40" fmla="*/ 430 w 489"/>
              <a:gd name="T41" fmla="*/ 608 h 699"/>
              <a:gd name="T42" fmla="*/ 435 w 489"/>
              <a:gd name="T43" fmla="*/ 632 h 699"/>
              <a:gd name="T44" fmla="*/ 446 w 489"/>
              <a:gd name="T45" fmla="*/ 639 h 699"/>
              <a:gd name="T46" fmla="*/ 474 w 489"/>
              <a:gd name="T47" fmla="*/ 640 h 699"/>
              <a:gd name="T48" fmla="*/ 489 w 489"/>
              <a:gd name="T49" fmla="*/ 687 h 699"/>
              <a:gd name="T50" fmla="*/ 337 w 489"/>
              <a:gd name="T51" fmla="*/ 678 h 699"/>
              <a:gd name="T52" fmla="*/ 313 w 489"/>
              <a:gd name="T53" fmla="*/ 662 h 699"/>
              <a:gd name="T54" fmla="*/ 253 w 489"/>
              <a:gd name="T55" fmla="*/ 688 h 699"/>
              <a:gd name="T56" fmla="*/ 182 w 489"/>
              <a:gd name="T57" fmla="*/ 699 h 699"/>
              <a:gd name="T58" fmla="*/ 140 w 489"/>
              <a:gd name="T59" fmla="*/ 694 h 699"/>
              <a:gd name="T60" fmla="*/ 98 w 489"/>
              <a:gd name="T61" fmla="*/ 676 h 699"/>
              <a:gd name="T62" fmla="*/ 60 w 489"/>
              <a:gd name="T63" fmla="*/ 646 h 699"/>
              <a:gd name="T64" fmla="*/ 28 w 489"/>
              <a:gd name="T65" fmla="*/ 601 h 699"/>
              <a:gd name="T66" fmla="*/ 7 w 489"/>
              <a:gd name="T67" fmla="*/ 540 h 699"/>
              <a:gd name="T68" fmla="*/ 0 w 489"/>
              <a:gd name="T69" fmla="*/ 461 h 699"/>
              <a:gd name="T70" fmla="*/ 9 w 489"/>
              <a:gd name="T71" fmla="*/ 385 h 699"/>
              <a:gd name="T72" fmla="*/ 33 w 489"/>
              <a:gd name="T73" fmla="*/ 325 h 699"/>
              <a:gd name="T74" fmla="*/ 70 w 489"/>
              <a:gd name="T75" fmla="*/ 280 h 699"/>
              <a:gd name="T76" fmla="*/ 116 w 489"/>
              <a:gd name="T77" fmla="*/ 247 h 699"/>
              <a:gd name="T78" fmla="*/ 170 w 489"/>
              <a:gd name="T79" fmla="*/ 226 h 699"/>
              <a:gd name="T80" fmla="*/ 227 w 489"/>
              <a:gd name="T81" fmla="*/ 216 h 699"/>
              <a:gd name="T82" fmla="*/ 282 w 489"/>
              <a:gd name="T83" fmla="*/ 216 h 699"/>
              <a:gd name="T84" fmla="*/ 334 w 489"/>
              <a:gd name="T85" fmla="*/ 224 h 699"/>
              <a:gd name="T86" fmla="*/ 332 w 489"/>
              <a:gd name="T87" fmla="*/ 67 h 699"/>
              <a:gd name="T88" fmla="*/ 324 w 489"/>
              <a:gd name="T89" fmla="*/ 52 h 699"/>
              <a:gd name="T90" fmla="*/ 316 w 489"/>
              <a:gd name="T91" fmla="*/ 48 h 699"/>
              <a:gd name="T92" fmla="*/ 261 w 489"/>
              <a:gd name="T93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9" h="699">
                <a:moveTo>
                  <a:pt x="249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8" y="350"/>
                </a:lnTo>
                <a:lnTo>
                  <a:pt x="109" y="380"/>
                </a:lnTo>
                <a:lnTo>
                  <a:pt x="103" y="416"/>
                </a:lnTo>
                <a:lnTo>
                  <a:pt x="102" y="458"/>
                </a:lnTo>
                <a:lnTo>
                  <a:pt x="104" y="499"/>
                </a:lnTo>
                <a:lnTo>
                  <a:pt x="109" y="535"/>
                </a:lnTo>
                <a:lnTo>
                  <a:pt x="120" y="564"/>
                </a:lnTo>
                <a:lnTo>
                  <a:pt x="134" y="589"/>
                </a:lnTo>
                <a:lnTo>
                  <a:pt x="152" y="607"/>
                </a:lnTo>
                <a:lnTo>
                  <a:pt x="174" y="619"/>
                </a:lnTo>
                <a:lnTo>
                  <a:pt x="201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5" y="282"/>
                </a:lnTo>
                <a:lnTo>
                  <a:pt x="294" y="273"/>
                </a:lnTo>
                <a:lnTo>
                  <a:pt x="272" y="268"/>
                </a:lnTo>
                <a:lnTo>
                  <a:pt x="249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2" y="7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9" y="79"/>
                </a:lnTo>
                <a:lnTo>
                  <a:pt x="429" y="589"/>
                </a:lnTo>
                <a:lnTo>
                  <a:pt x="430" y="608"/>
                </a:lnTo>
                <a:lnTo>
                  <a:pt x="431" y="623"/>
                </a:lnTo>
                <a:lnTo>
                  <a:pt x="435" y="632"/>
                </a:lnTo>
                <a:lnTo>
                  <a:pt x="440" y="637"/>
                </a:lnTo>
                <a:lnTo>
                  <a:pt x="446" y="639"/>
                </a:lnTo>
                <a:lnTo>
                  <a:pt x="464" y="639"/>
                </a:lnTo>
                <a:lnTo>
                  <a:pt x="474" y="640"/>
                </a:lnTo>
                <a:lnTo>
                  <a:pt x="489" y="640"/>
                </a:lnTo>
                <a:lnTo>
                  <a:pt x="489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2" y="698"/>
                </a:lnTo>
                <a:lnTo>
                  <a:pt x="140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3" y="503"/>
                </a:lnTo>
                <a:lnTo>
                  <a:pt x="0" y="461"/>
                </a:lnTo>
                <a:lnTo>
                  <a:pt x="3" y="422"/>
                </a:lnTo>
                <a:lnTo>
                  <a:pt x="9" y="385"/>
                </a:lnTo>
                <a:lnTo>
                  <a:pt x="20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7" y="216"/>
                </a:lnTo>
                <a:lnTo>
                  <a:pt x="255" y="215"/>
                </a:lnTo>
                <a:lnTo>
                  <a:pt x="282" y="216"/>
                </a:lnTo>
                <a:lnTo>
                  <a:pt x="304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9" y="57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9" name="Freeform 55"/>
          <p:cNvSpPr>
            <a:spLocks noEditPoints="1"/>
          </p:cNvSpPr>
          <p:nvPr userDrawn="1"/>
        </p:nvSpPr>
        <p:spPr bwMode="invGray">
          <a:xfrm>
            <a:off x="8564563" y="3381375"/>
            <a:ext cx="241300" cy="346075"/>
          </a:xfrm>
          <a:custGeom>
            <a:avLst/>
            <a:gdLst>
              <a:gd name="T0" fmla="*/ 217 w 488"/>
              <a:gd name="T1" fmla="*/ 268 h 699"/>
              <a:gd name="T2" fmla="*/ 165 w 488"/>
              <a:gd name="T3" fmla="*/ 286 h 699"/>
              <a:gd name="T4" fmla="*/ 130 w 488"/>
              <a:gd name="T5" fmla="*/ 323 h 699"/>
              <a:gd name="T6" fmla="*/ 109 w 488"/>
              <a:gd name="T7" fmla="*/ 380 h 699"/>
              <a:gd name="T8" fmla="*/ 101 w 488"/>
              <a:gd name="T9" fmla="*/ 458 h 699"/>
              <a:gd name="T10" fmla="*/ 109 w 488"/>
              <a:gd name="T11" fmla="*/ 535 h 699"/>
              <a:gd name="T12" fmla="*/ 133 w 488"/>
              <a:gd name="T13" fmla="*/ 589 h 699"/>
              <a:gd name="T14" fmla="*/ 174 w 488"/>
              <a:gd name="T15" fmla="*/ 619 h 699"/>
              <a:gd name="T16" fmla="*/ 231 w 488"/>
              <a:gd name="T17" fmla="*/ 630 h 699"/>
              <a:gd name="T18" fmla="*/ 279 w 488"/>
              <a:gd name="T19" fmla="*/ 624 h 699"/>
              <a:gd name="T20" fmla="*/ 312 w 488"/>
              <a:gd name="T21" fmla="*/ 612 h 699"/>
              <a:gd name="T22" fmla="*/ 329 w 488"/>
              <a:gd name="T23" fmla="*/ 605 h 699"/>
              <a:gd name="T24" fmla="*/ 332 w 488"/>
              <a:gd name="T25" fmla="*/ 297 h 699"/>
              <a:gd name="T26" fmla="*/ 294 w 488"/>
              <a:gd name="T27" fmla="*/ 273 h 699"/>
              <a:gd name="T28" fmla="*/ 248 w 488"/>
              <a:gd name="T29" fmla="*/ 265 h 699"/>
              <a:gd name="T30" fmla="*/ 425 w 488"/>
              <a:gd name="T31" fmla="*/ 0 h 699"/>
              <a:gd name="T32" fmla="*/ 430 w 488"/>
              <a:gd name="T33" fmla="*/ 4 h 699"/>
              <a:gd name="T34" fmla="*/ 432 w 488"/>
              <a:gd name="T35" fmla="*/ 10 h 699"/>
              <a:gd name="T36" fmla="*/ 431 w 488"/>
              <a:gd name="T37" fmla="*/ 14 h 699"/>
              <a:gd name="T38" fmla="*/ 430 w 488"/>
              <a:gd name="T39" fmla="*/ 30 h 699"/>
              <a:gd name="T40" fmla="*/ 428 w 488"/>
              <a:gd name="T41" fmla="*/ 79 h 699"/>
              <a:gd name="T42" fmla="*/ 430 w 488"/>
              <a:gd name="T43" fmla="*/ 608 h 699"/>
              <a:gd name="T44" fmla="*/ 434 w 488"/>
              <a:gd name="T45" fmla="*/ 632 h 699"/>
              <a:gd name="T46" fmla="*/ 445 w 488"/>
              <a:gd name="T47" fmla="*/ 639 h 699"/>
              <a:gd name="T48" fmla="*/ 474 w 488"/>
              <a:gd name="T49" fmla="*/ 640 h 699"/>
              <a:gd name="T50" fmla="*/ 488 w 488"/>
              <a:gd name="T51" fmla="*/ 687 h 699"/>
              <a:gd name="T52" fmla="*/ 337 w 488"/>
              <a:gd name="T53" fmla="*/ 678 h 699"/>
              <a:gd name="T54" fmla="*/ 313 w 488"/>
              <a:gd name="T55" fmla="*/ 662 h 699"/>
              <a:gd name="T56" fmla="*/ 253 w 488"/>
              <a:gd name="T57" fmla="*/ 688 h 699"/>
              <a:gd name="T58" fmla="*/ 182 w 488"/>
              <a:gd name="T59" fmla="*/ 699 h 699"/>
              <a:gd name="T60" fmla="*/ 139 w 488"/>
              <a:gd name="T61" fmla="*/ 694 h 699"/>
              <a:gd name="T62" fmla="*/ 98 w 488"/>
              <a:gd name="T63" fmla="*/ 676 h 699"/>
              <a:gd name="T64" fmla="*/ 60 w 488"/>
              <a:gd name="T65" fmla="*/ 646 h 699"/>
              <a:gd name="T66" fmla="*/ 28 w 488"/>
              <a:gd name="T67" fmla="*/ 601 h 699"/>
              <a:gd name="T68" fmla="*/ 7 w 488"/>
              <a:gd name="T69" fmla="*/ 540 h 699"/>
              <a:gd name="T70" fmla="*/ 0 w 488"/>
              <a:gd name="T71" fmla="*/ 461 h 699"/>
              <a:gd name="T72" fmla="*/ 8 w 488"/>
              <a:gd name="T73" fmla="*/ 385 h 699"/>
              <a:gd name="T74" fmla="*/ 33 w 488"/>
              <a:gd name="T75" fmla="*/ 325 h 699"/>
              <a:gd name="T76" fmla="*/ 70 w 488"/>
              <a:gd name="T77" fmla="*/ 280 h 699"/>
              <a:gd name="T78" fmla="*/ 116 w 488"/>
              <a:gd name="T79" fmla="*/ 247 h 699"/>
              <a:gd name="T80" fmla="*/ 170 w 488"/>
              <a:gd name="T81" fmla="*/ 226 h 699"/>
              <a:gd name="T82" fmla="*/ 226 w 488"/>
              <a:gd name="T83" fmla="*/ 216 h 699"/>
              <a:gd name="T84" fmla="*/ 281 w 488"/>
              <a:gd name="T85" fmla="*/ 216 h 699"/>
              <a:gd name="T86" fmla="*/ 334 w 488"/>
              <a:gd name="T87" fmla="*/ 224 h 699"/>
              <a:gd name="T88" fmla="*/ 332 w 488"/>
              <a:gd name="T89" fmla="*/ 67 h 699"/>
              <a:gd name="T90" fmla="*/ 328 w 488"/>
              <a:gd name="T91" fmla="*/ 56 h 699"/>
              <a:gd name="T92" fmla="*/ 321 w 488"/>
              <a:gd name="T93" fmla="*/ 49 h 699"/>
              <a:gd name="T94" fmla="*/ 261 w 488"/>
              <a:gd name="T95" fmla="*/ 4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8" h="699">
                <a:moveTo>
                  <a:pt x="248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7" y="350"/>
                </a:lnTo>
                <a:lnTo>
                  <a:pt x="109" y="380"/>
                </a:lnTo>
                <a:lnTo>
                  <a:pt x="103" y="416"/>
                </a:lnTo>
                <a:lnTo>
                  <a:pt x="101" y="458"/>
                </a:lnTo>
                <a:lnTo>
                  <a:pt x="104" y="499"/>
                </a:lnTo>
                <a:lnTo>
                  <a:pt x="109" y="535"/>
                </a:lnTo>
                <a:lnTo>
                  <a:pt x="119" y="564"/>
                </a:lnTo>
                <a:lnTo>
                  <a:pt x="133" y="589"/>
                </a:lnTo>
                <a:lnTo>
                  <a:pt x="150" y="607"/>
                </a:lnTo>
                <a:lnTo>
                  <a:pt x="174" y="619"/>
                </a:lnTo>
                <a:lnTo>
                  <a:pt x="199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3" y="282"/>
                </a:lnTo>
                <a:lnTo>
                  <a:pt x="294" y="273"/>
                </a:lnTo>
                <a:lnTo>
                  <a:pt x="272" y="268"/>
                </a:lnTo>
                <a:lnTo>
                  <a:pt x="248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0" y="4"/>
                </a:lnTo>
                <a:lnTo>
                  <a:pt x="431" y="7"/>
                </a:lnTo>
                <a:lnTo>
                  <a:pt x="432" y="10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8" y="79"/>
                </a:lnTo>
                <a:lnTo>
                  <a:pt x="428" y="589"/>
                </a:lnTo>
                <a:lnTo>
                  <a:pt x="430" y="608"/>
                </a:lnTo>
                <a:lnTo>
                  <a:pt x="431" y="623"/>
                </a:lnTo>
                <a:lnTo>
                  <a:pt x="434" y="632"/>
                </a:lnTo>
                <a:lnTo>
                  <a:pt x="439" y="637"/>
                </a:lnTo>
                <a:lnTo>
                  <a:pt x="445" y="639"/>
                </a:lnTo>
                <a:lnTo>
                  <a:pt x="464" y="639"/>
                </a:lnTo>
                <a:lnTo>
                  <a:pt x="474" y="640"/>
                </a:lnTo>
                <a:lnTo>
                  <a:pt x="488" y="640"/>
                </a:lnTo>
                <a:lnTo>
                  <a:pt x="488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1" y="698"/>
                </a:lnTo>
                <a:lnTo>
                  <a:pt x="139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2" y="503"/>
                </a:lnTo>
                <a:lnTo>
                  <a:pt x="0" y="461"/>
                </a:lnTo>
                <a:lnTo>
                  <a:pt x="2" y="422"/>
                </a:lnTo>
                <a:lnTo>
                  <a:pt x="8" y="385"/>
                </a:lnTo>
                <a:lnTo>
                  <a:pt x="19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6" y="216"/>
                </a:lnTo>
                <a:lnTo>
                  <a:pt x="254" y="215"/>
                </a:lnTo>
                <a:lnTo>
                  <a:pt x="281" y="216"/>
                </a:lnTo>
                <a:lnTo>
                  <a:pt x="303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8" y="57"/>
                </a:lnTo>
                <a:lnTo>
                  <a:pt x="328" y="56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0" name="Freeform 56"/>
          <p:cNvSpPr>
            <a:spLocks noEditPoints="1"/>
          </p:cNvSpPr>
          <p:nvPr userDrawn="1"/>
        </p:nvSpPr>
        <p:spPr bwMode="invGray">
          <a:xfrm>
            <a:off x="7659688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1" name="Freeform 57"/>
          <p:cNvSpPr>
            <a:spLocks noEditPoints="1"/>
          </p:cNvSpPr>
          <p:nvPr userDrawn="1"/>
        </p:nvSpPr>
        <p:spPr bwMode="invGray">
          <a:xfrm>
            <a:off x="6450013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79740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600"/>
            </a:lvl1pPr>
            <a:lvl2pPr>
              <a:defRPr sz="1600"/>
            </a:lvl2pPr>
            <a:lvl3pPr marL="270000" indent="-270000">
              <a:defRPr sz="1600"/>
            </a:lvl3pPr>
            <a:lvl4pPr marL="540000" indent="-270000">
              <a:defRPr sz="1600"/>
            </a:lvl4pPr>
            <a:lvl5pPr marL="810000" indent="-270000">
              <a:defRPr sz="1600"/>
            </a:lvl5pPr>
            <a:lvl6pPr marL="1080000" indent="-270000">
              <a:defRPr sz="1600"/>
            </a:lvl6pPr>
            <a:lvl7pPr marL="1350000" indent="-270000">
              <a:defRPr sz="1600"/>
            </a:lvl7pPr>
            <a:lvl8pPr marL="1620000" indent="-270000">
              <a:defRPr sz="1600"/>
            </a:lvl8pPr>
            <a:lvl9pPr marL="1890000" indent="-270000"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0A54BE20-087E-4005-A3AC-1AB479F3F156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IP NEW JOINERS</a:t>
            </a:r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2016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5515851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76250"/>
            <a:ext cx="8231188" cy="1081088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 baseline="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  <a:endParaRPr lang="en-US" dirty="0"/>
          </a:p>
          <a:p>
            <a:pPr lvl="6"/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468313" y="6381750"/>
            <a:ext cx="730250" cy="179388"/>
          </a:xfrm>
        </p:spPr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14D95764-FF53-412A-8CD4-0E1F7016CEA7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>
          <a:xfrm>
            <a:off x="2195513" y="6381750"/>
            <a:ext cx="4754562" cy="339725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IP NEW JOINERS</a:t>
            </a:r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>
          <a:xfrm>
            <a:off x="468313" y="6561138"/>
            <a:ext cx="1619250" cy="158750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2016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8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9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02010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8" name="Rectangle 18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25619" name="Rectangle 19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sp>
        <p:nvSpPr>
          <p:cNvPr id="25623" name="Freeform 23"/>
          <p:cNvSpPr>
            <a:spLocks noEditPoints="1"/>
          </p:cNvSpPr>
          <p:nvPr userDrawn="1"/>
        </p:nvSpPr>
        <p:spPr bwMode="invGray">
          <a:xfrm>
            <a:off x="358775" y="2451100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grpSp>
        <p:nvGrpSpPr>
          <p:cNvPr id="25635" name="Group 35"/>
          <p:cNvGrpSpPr>
            <a:grpSpLocks/>
          </p:cNvGrpSpPr>
          <p:nvPr userDrawn="1"/>
        </p:nvGrpSpPr>
        <p:grpSpPr bwMode="auto">
          <a:xfrm>
            <a:off x="619125" y="2413000"/>
            <a:ext cx="2078038" cy="352425"/>
            <a:chOff x="390" y="1520"/>
            <a:chExt cx="1309" cy="222"/>
          </a:xfrm>
        </p:grpSpPr>
        <p:sp>
          <p:nvSpPr>
            <p:cNvPr id="25621" name="Freeform 21"/>
            <p:cNvSpPr>
              <a:spLocks/>
            </p:cNvSpPr>
            <p:nvPr userDrawn="1"/>
          </p:nvSpPr>
          <p:spPr bwMode="invGray">
            <a:xfrm>
              <a:off x="404" y="1537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2" name="Freeform 22"/>
            <p:cNvSpPr>
              <a:spLocks/>
            </p:cNvSpPr>
            <p:nvPr userDrawn="1"/>
          </p:nvSpPr>
          <p:spPr bwMode="invGray">
            <a:xfrm>
              <a:off x="1163" y="1537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4" name="Freeform 24"/>
            <p:cNvSpPr>
              <a:spLocks/>
            </p:cNvSpPr>
            <p:nvPr userDrawn="1"/>
          </p:nvSpPr>
          <p:spPr bwMode="invGray">
            <a:xfrm>
              <a:off x="466" y="1591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5" name="Freeform 25"/>
            <p:cNvSpPr>
              <a:spLocks/>
            </p:cNvSpPr>
            <p:nvPr userDrawn="1"/>
          </p:nvSpPr>
          <p:spPr bwMode="invGray">
            <a:xfrm>
              <a:off x="390" y="1599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6" name="Freeform 26"/>
            <p:cNvSpPr>
              <a:spLocks noEditPoints="1"/>
            </p:cNvSpPr>
            <p:nvPr userDrawn="1"/>
          </p:nvSpPr>
          <p:spPr bwMode="invGray">
            <a:xfrm>
              <a:off x="985" y="1544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7" name="Freeform 27"/>
            <p:cNvSpPr>
              <a:spLocks/>
            </p:cNvSpPr>
            <p:nvPr userDrawn="1"/>
          </p:nvSpPr>
          <p:spPr bwMode="invGray">
            <a:xfrm>
              <a:off x="1225" y="1591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8" name="Freeform 28"/>
            <p:cNvSpPr>
              <a:spLocks/>
            </p:cNvSpPr>
            <p:nvPr userDrawn="1"/>
          </p:nvSpPr>
          <p:spPr bwMode="invGray">
            <a:xfrm>
              <a:off x="1149" y="1599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9" name="Freeform 29"/>
            <p:cNvSpPr>
              <a:spLocks noEditPoints="1"/>
            </p:cNvSpPr>
            <p:nvPr userDrawn="1"/>
          </p:nvSpPr>
          <p:spPr bwMode="invGray">
            <a:xfrm>
              <a:off x="573" y="1524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0" name="Freeform 30"/>
            <p:cNvSpPr>
              <a:spLocks noEditPoints="1"/>
            </p:cNvSpPr>
            <p:nvPr userDrawn="1"/>
          </p:nvSpPr>
          <p:spPr bwMode="invGray">
            <a:xfrm>
              <a:off x="1332" y="1524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1" name="Freeform 31"/>
            <p:cNvSpPr>
              <a:spLocks noEditPoints="1"/>
            </p:cNvSpPr>
            <p:nvPr userDrawn="1"/>
          </p:nvSpPr>
          <p:spPr bwMode="invGray">
            <a:xfrm>
              <a:off x="762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2" name="Freeform 32"/>
            <p:cNvSpPr>
              <a:spLocks noEditPoints="1"/>
            </p:cNvSpPr>
            <p:nvPr userDrawn="1"/>
          </p:nvSpPr>
          <p:spPr bwMode="invGray">
            <a:xfrm>
              <a:off x="1521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40880129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99EA0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999EA0"/>
                </a:solidFill>
              </a:defRPr>
            </a:lvl2pPr>
            <a:lvl3pPr>
              <a:defRPr sz="2800">
                <a:solidFill>
                  <a:srgbClr val="999EA0"/>
                </a:solidFill>
              </a:defRPr>
            </a:lvl3pPr>
            <a:lvl4pPr>
              <a:defRPr sz="2800">
                <a:solidFill>
                  <a:srgbClr val="999EA0"/>
                </a:solidFill>
              </a:defRPr>
            </a:lvl4pPr>
            <a:lvl5pPr>
              <a:defRPr sz="2800">
                <a:solidFill>
                  <a:srgbClr val="999EA0"/>
                </a:solidFill>
              </a:defRPr>
            </a:lvl5pPr>
            <a:lvl6pPr marL="1440000" indent="-360000">
              <a:defRPr sz="2800">
                <a:solidFill>
                  <a:srgbClr val="999EA0"/>
                </a:solidFill>
              </a:defRPr>
            </a:lvl6pPr>
            <a:lvl7pPr marL="1800000" indent="-360000">
              <a:defRPr sz="2800">
                <a:solidFill>
                  <a:srgbClr val="999EA0"/>
                </a:solidFill>
              </a:defRPr>
            </a:lvl7pPr>
            <a:lvl8pPr>
              <a:defRPr sz="2800">
                <a:solidFill>
                  <a:srgbClr val="999EA0"/>
                </a:solidFill>
              </a:defRPr>
            </a:lvl8pPr>
            <a:lvl9pPr>
              <a:defRPr sz="2800">
                <a:solidFill>
                  <a:srgbClr val="999EA0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IP NEW JOINERS</a:t>
            </a:r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>
                <a:solidFill>
                  <a:srgbClr val="ADAEBE"/>
                </a:solidFill>
              </a:rPr>
              <a:t>Page </a:t>
            </a:r>
            <a:fld id="{46A41853-253C-4955-B912-106B8BCBF4EB}" type="slidenum">
              <a:rPr lang="en-GB" smtClean="0">
                <a:solidFill>
                  <a:srgbClr val="ADAEBE"/>
                </a:solidFill>
              </a:rPr>
              <a:pPr/>
              <a:t>‹#›</a:t>
            </a:fld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© Bird &amp; Bird LLP 2016</a:t>
            </a:r>
            <a:endParaRPr lang="en-GB" dirty="0">
              <a:solidFill>
                <a:srgbClr val="ADAEBE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1119932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34823" name="Group 7"/>
          <p:cNvGrpSpPr>
            <a:grpSpLocks/>
          </p:cNvGrpSpPr>
          <p:nvPr userDrawn="1"/>
        </p:nvGrpSpPr>
        <p:grpSpPr bwMode="auto">
          <a:xfrm>
            <a:off x="4033838" y="3375025"/>
            <a:ext cx="2355850" cy="352425"/>
            <a:chOff x="4063" y="2126"/>
            <a:chExt cx="1484" cy="222"/>
          </a:xfrm>
        </p:grpSpPr>
        <p:sp>
          <p:nvSpPr>
            <p:cNvPr id="34824" name="Freeform 8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5" name="Freeform 9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6" name="Freeform 10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7" name="Freeform 11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8" name="Freeform 12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9" name="Freeform 13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0" name="Freeform 14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1" name="Freeform 15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2" name="Freeform 16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3" name="Freeform 17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4" name="Freeform 18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5" name="Freeform 19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7314696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964997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bg>
      <p:bgPr>
        <a:solidFill>
          <a:srgbClr val="B5B59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FFFFFF"/>
                </a:solidFill>
              </a:defRPr>
            </a:lvl2pPr>
            <a:lvl3pPr>
              <a:defRPr sz="2800">
                <a:solidFill>
                  <a:srgbClr val="FFFFFF"/>
                </a:solidFill>
              </a:defRPr>
            </a:lvl3pPr>
            <a:lvl4pPr>
              <a:defRPr sz="2800">
                <a:solidFill>
                  <a:srgbClr val="FFFFFF"/>
                </a:solidFill>
              </a:defRPr>
            </a:lvl4pPr>
            <a:lvl5pPr>
              <a:defRPr sz="2800">
                <a:solidFill>
                  <a:srgbClr val="FFFFFF"/>
                </a:solidFill>
              </a:defRPr>
            </a:lvl5pPr>
            <a:lvl6pPr marL="1440000" indent="-360000">
              <a:defRPr sz="2800" baseline="0">
                <a:solidFill>
                  <a:srgbClr val="FFFFFF"/>
                </a:solidFill>
              </a:defRPr>
            </a:lvl6pPr>
            <a:lvl7pPr marL="1800000" indent="-360000">
              <a:defRPr sz="2800">
                <a:solidFill>
                  <a:srgbClr val="FFFFFF"/>
                </a:solidFill>
              </a:defRPr>
            </a:lvl7pPr>
            <a:lvl8pPr>
              <a:defRPr sz="2800">
                <a:solidFill>
                  <a:srgbClr val="FFFFFF"/>
                </a:solidFill>
              </a:defRPr>
            </a:lvl8pPr>
            <a:lvl9pPr>
              <a:defRPr sz="2800">
                <a:solidFill>
                  <a:srgbClr val="FFFFFF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Page </a:t>
            </a:r>
            <a:fld id="{4F7EADA4-CC8B-4E3D-93AF-253C12FED26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1540906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8EB9E0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8EB9E0"/>
                </a:solidFill>
              </a:defRPr>
            </a:lvl2pPr>
            <a:lvl3pPr>
              <a:defRPr sz="2800">
                <a:solidFill>
                  <a:srgbClr val="8EB9E0"/>
                </a:solidFill>
              </a:defRPr>
            </a:lvl3pPr>
            <a:lvl4pPr>
              <a:defRPr sz="2800">
                <a:solidFill>
                  <a:srgbClr val="8EB9E0"/>
                </a:solidFill>
              </a:defRPr>
            </a:lvl4pPr>
            <a:lvl5pPr>
              <a:defRPr sz="2800">
                <a:solidFill>
                  <a:srgbClr val="8EB9E0"/>
                </a:solidFill>
              </a:defRPr>
            </a:lvl5pPr>
            <a:lvl6pPr marL="1440000" indent="-360000">
              <a:defRPr sz="2800">
                <a:solidFill>
                  <a:srgbClr val="8EB9E0"/>
                </a:solidFill>
              </a:defRPr>
            </a:lvl6pPr>
            <a:lvl7pPr marL="1800000" indent="-360000">
              <a:defRPr sz="2800">
                <a:solidFill>
                  <a:srgbClr val="8EB9E0"/>
                </a:solidFill>
              </a:defRPr>
            </a:lvl7pPr>
            <a:lvl8pPr>
              <a:defRPr sz="2800">
                <a:solidFill>
                  <a:srgbClr val="8EB9E0"/>
                </a:solidFill>
              </a:defRPr>
            </a:lvl8pPr>
            <a:lvl9pPr>
              <a:defRPr sz="2800">
                <a:solidFill>
                  <a:srgbClr val="8EB9E0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IP NEW JOINERS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/>
              <a:t>Page </a:t>
            </a:r>
            <a:fld id="{0C7D1B73-E000-4B87-870C-07BCD32C345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© Bird &amp; Bird LLP 2016</a:t>
            </a:r>
            <a:endParaRPr lang="en-GB" dirty="0"/>
          </a:p>
        </p:txBody>
      </p:sp>
      <p:grpSp>
        <p:nvGrpSpPr>
          <p:cNvPr id="19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2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8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9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0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9485727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128007" name="Group 7"/>
          <p:cNvGrpSpPr>
            <a:grpSpLocks/>
          </p:cNvGrpSpPr>
          <p:nvPr userDrawn="1"/>
        </p:nvGrpSpPr>
        <p:grpSpPr bwMode="auto">
          <a:xfrm>
            <a:off x="358775" y="2413000"/>
            <a:ext cx="2338388" cy="352425"/>
            <a:chOff x="452" y="2126"/>
            <a:chExt cx="1473" cy="222"/>
          </a:xfrm>
        </p:grpSpPr>
        <p:sp>
          <p:nvSpPr>
            <p:cNvPr id="128008" name="Freeform 8"/>
            <p:cNvSpPr>
              <a:spLocks/>
            </p:cNvSpPr>
            <p:nvPr userDrawn="1"/>
          </p:nvSpPr>
          <p:spPr bwMode="invGray">
            <a:xfrm>
              <a:off x="630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09" name="Freeform 9"/>
            <p:cNvSpPr>
              <a:spLocks/>
            </p:cNvSpPr>
            <p:nvPr userDrawn="1"/>
          </p:nvSpPr>
          <p:spPr bwMode="invGray">
            <a:xfrm>
              <a:off x="1389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0" name="Freeform 10"/>
            <p:cNvSpPr>
              <a:spLocks noEditPoints="1"/>
            </p:cNvSpPr>
            <p:nvPr userDrawn="1"/>
          </p:nvSpPr>
          <p:spPr bwMode="invGray">
            <a:xfrm>
              <a:off x="452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1" name="Freeform 11"/>
            <p:cNvSpPr>
              <a:spLocks/>
            </p:cNvSpPr>
            <p:nvPr userDrawn="1"/>
          </p:nvSpPr>
          <p:spPr bwMode="invGray">
            <a:xfrm>
              <a:off x="692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2" name="Freeform 12"/>
            <p:cNvSpPr>
              <a:spLocks/>
            </p:cNvSpPr>
            <p:nvPr userDrawn="1"/>
          </p:nvSpPr>
          <p:spPr bwMode="invGray">
            <a:xfrm>
              <a:off x="616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3" name="Freeform 13"/>
            <p:cNvSpPr>
              <a:spLocks noEditPoints="1"/>
            </p:cNvSpPr>
            <p:nvPr userDrawn="1"/>
          </p:nvSpPr>
          <p:spPr bwMode="invGray">
            <a:xfrm>
              <a:off x="1211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4" name="Freeform 14"/>
            <p:cNvSpPr>
              <a:spLocks/>
            </p:cNvSpPr>
            <p:nvPr userDrawn="1"/>
          </p:nvSpPr>
          <p:spPr bwMode="invGray">
            <a:xfrm>
              <a:off x="1451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5" name="Freeform 15"/>
            <p:cNvSpPr>
              <a:spLocks/>
            </p:cNvSpPr>
            <p:nvPr userDrawn="1"/>
          </p:nvSpPr>
          <p:spPr bwMode="invGray">
            <a:xfrm>
              <a:off x="1375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6" name="Freeform 16"/>
            <p:cNvSpPr>
              <a:spLocks noEditPoints="1"/>
            </p:cNvSpPr>
            <p:nvPr userDrawn="1"/>
          </p:nvSpPr>
          <p:spPr bwMode="invGray">
            <a:xfrm>
              <a:off x="799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7" name="Freeform 17"/>
            <p:cNvSpPr>
              <a:spLocks noEditPoints="1"/>
            </p:cNvSpPr>
            <p:nvPr userDrawn="1"/>
          </p:nvSpPr>
          <p:spPr bwMode="invGray">
            <a:xfrm>
              <a:off x="1558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8" name="Freeform 18"/>
            <p:cNvSpPr>
              <a:spLocks noEditPoints="1"/>
            </p:cNvSpPr>
            <p:nvPr userDrawn="1"/>
          </p:nvSpPr>
          <p:spPr bwMode="invGray">
            <a:xfrm>
              <a:off x="988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9" name="Freeform 19"/>
            <p:cNvSpPr>
              <a:spLocks noEditPoints="1"/>
            </p:cNvSpPr>
            <p:nvPr userDrawn="1"/>
          </p:nvSpPr>
          <p:spPr bwMode="invGray">
            <a:xfrm>
              <a:off x="1747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0324366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898BC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9898BC"/>
                </a:solidFill>
              </a:defRPr>
            </a:lvl2pPr>
            <a:lvl3pPr>
              <a:defRPr sz="2800">
                <a:solidFill>
                  <a:srgbClr val="9898BC"/>
                </a:solidFill>
              </a:defRPr>
            </a:lvl3pPr>
            <a:lvl4pPr>
              <a:defRPr sz="2800">
                <a:solidFill>
                  <a:srgbClr val="9898BC"/>
                </a:solidFill>
              </a:defRPr>
            </a:lvl4pPr>
            <a:lvl5pPr>
              <a:defRPr sz="2800">
                <a:solidFill>
                  <a:srgbClr val="9898BC"/>
                </a:solidFill>
              </a:defRPr>
            </a:lvl5pPr>
            <a:lvl6pPr marL="1440000" indent="-360000">
              <a:defRPr sz="2800">
                <a:solidFill>
                  <a:srgbClr val="9898BC"/>
                </a:solidFill>
              </a:defRPr>
            </a:lvl6pPr>
            <a:lvl7pPr marL="1800000" indent="-360000">
              <a:defRPr sz="2800">
                <a:solidFill>
                  <a:srgbClr val="9898BC"/>
                </a:solidFill>
              </a:defRPr>
            </a:lvl7pPr>
            <a:lvl8pPr>
              <a:defRPr sz="2800">
                <a:solidFill>
                  <a:srgbClr val="9898BC"/>
                </a:solidFill>
              </a:defRPr>
            </a:lvl8pPr>
            <a:lvl9pPr>
              <a:defRPr sz="2800">
                <a:solidFill>
                  <a:srgbClr val="9898BC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IP NEW JOINERS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/>
              <a:t>Page </a:t>
            </a:r>
            <a:fld id="{40860827-67CF-4F66-8108-D7826BCB22EA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© Bird &amp; Bird LLP 2016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991734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bg>
      <p:bgPr>
        <a:solidFill>
          <a:srgbClr val="4E62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A6B0C9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A6B0C9"/>
                </a:solidFill>
              </a:defRPr>
            </a:lvl2pPr>
            <a:lvl3pPr>
              <a:defRPr sz="2800">
                <a:solidFill>
                  <a:srgbClr val="A6B0C9"/>
                </a:solidFill>
              </a:defRPr>
            </a:lvl3pPr>
            <a:lvl4pPr>
              <a:defRPr sz="2800">
                <a:solidFill>
                  <a:srgbClr val="A6B0C9"/>
                </a:solidFill>
              </a:defRPr>
            </a:lvl4pPr>
            <a:lvl5pPr>
              <a:defRPr sz="2800">
                <a:solidFill>
                  <a:srgbClr val="A6B0C9"/>
                </a:solidFill>
              </a:defRPr>
            </a:lvl5pPr>
            <a:lvl6pPr marL="1440000" indent="-360000">
              <a:defRPr sz="2800">
                <a:solidFill>
                  <a:srgbClr val="A6B0C9"/>
                </a:solidFill>
              </a:defRPr>
            </a:lvl6pPr>
            <a:lvl7pPr marL="1800000" indent="-360000">
              <a:defRPr sz="2800">
                <a:solidFill>
                  <a:srgbClr val="A6B0C9"/>
                </a:solidFill>
              </a:defRPr>
            </a:lvl7pPr>
            <a:lvl8pPr>
              <a:defRPr sz="2800">
                <a:solidFill>
                  <a:srgbClr val="A6B0C9"/>
                </a:solidFill>
              </a:defRPr>
            </a:lvl8pPr>
            <a:lvl9pPr>
              <a:defRPr sz="2800">
                <a:solidFill>
                  <a:srgbClr val="A6B0C9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IP NEW JOINERS</a:t>
            </a:r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/>
              <a:t>Page </a:t>
            </a:r>
            <a:fld id="{DE44F9D7-B7B4-4EAB-9AF6-220D53154F7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© Bird &amp; Bird LLP 2016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2391699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BDBDB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BDBDB6"/>
                </a:solidFill>
              </a:defRPr>
            </a:lvl2pPr>
            <a:lvl3pPr>
              <a:defRPr sz="2800">
                <a:solidFill>
                  <a:srgbClr val="BDBDB6"/>
                </a:solidFill>
              </a:defRPr>
            </a:lvl3pPr>
            <a:lvl4pPr>
              <a:defRPr sz="2800">
                <a:solidFill>
                  <a:srgbClr val="BDBDB6"/>
                </a:solidFill>
              </a:defRPr>
            </a:lvl4pPr>
            <a:lvl5pPr>
              <a:defRPr sz="2800">
                <a:solidFill>
                  <a:srgbClr val="BDBDB6"/>
                </a:solidFill>
              </a:defRPr>
            </a:lvl5pPr>
            <a:lvl6pPr marL="1440000" indent="-360000">
              <a:defRPr sz="2800" baseline="0">
                <a:solidFill>
                  <a:srgbClr val="BDBDB6"/>
                </a:solidFill>
              </a:defRPr>
            </a:lvl6pPr>
            <a:lvl7pPr marL="1800000" indent="-360000">
              <a:defRPr sz="2800" baseline="0">
                <a:solidFill>
                  <a:srgbClr val="BDBDB6"/>
                </a:solidFill>
              </a:defRPr>
            </a:lvl7pPr>
            <a:lvl8pPr>
              <a:defRPr sz="2800">
                <a:solidFill>
                  <a:srgbClr val="BDBDB6"/>
                </a:solidFill>
              </a:defRPr>
            </a:lvl8pPr>
            <a:lvl9pPr>
              <a:defRPr sz="2800">
                <a:solidFill>
                  <a:srgbClr val="BDBDB6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IP NEW JOINERS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/>
              <a:t>Page </a:t>
            </a:r>
            <a:fld id="{6E1D4F40-FCE4-40E0-927B-8D84593340A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© Bird &amp; Bird LLP 2016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70060764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bg>
      <p:bgPr>
        <a:solidFill>
          <a:srgbClr val="B5B59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FFFFFF"/>
                </a:solidFill>
              </a:defRPr>
            </a:lvl2pPr>
            <a:lvl3pPr>
              <a:defRPr sz="2800">
                <a:solidFill>
                  <a:srgbClr val="FFFFFF"/>
                </a:solidFill>
              </a:defRPr>
            </a:lvl3pPr>
            <a:lvl4pPr>
              <a:defRPr sz="2800">
                <a:solidFill>
                  <a:srgbClr val="FFFFFF"/>
                </a:solidFill>
              </a:defRPr>
            </a:lvl4pPr>
            <a:lvl5pPr>
              <a:defRPr sz="2800">
                <a:solidFill>
                  <a:srgbClr val="FFFFFF"/>
                </a:solidFill>
              </a:defRPr>
            </a:lvl5pPr>
            <a:lvl6pPr marL="1440000" indent="-360000">
              <a:defRPr sz="2800" baseline="0">
                <a:solidFill>
                  <a:srgbClr val="FFFFFF"/>
                </a:solidFill>
              </a:defRPr>
            </a:lvl6pPr>
            <a:lvl7pPr marL="1800000" indent="-360000">
              <a:defRPr sz="2800">
                <a:solidFill>
                  <a:srgbClr val="FFFFFF"/>
                </a:solidFill>
              </a:defRPr>
            </a:lvl7pPr>
            <a:lvl8pPr>
              <a:defRPr sz="2800">
                <a:solidFill>
                  <a:srgbClr val="FFFFFF"/>
                </a:solidFill>
              </a:defRPr>
            </a:lvl8pPr>
            <a:lvl9pPr>
              <a:defRPr sz="2800">
                <a:solidFill>
                  <a:srgbClr val="FFFFFF"/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  <a:p>
            <a:pPr lvl="5"/>
            <a:r>
              <a:rPr lang="en-US" dirty="0"/>
              <a:t>Sixth level</a:t>
            </a:r>
          </a:p>
          <a:p>
            <a:pPr lvl="6"/>
            <a:r>
              <a:rPr lang="en-US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IP NEW JOINERS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/>
              <a:t>Page </a:t>
            </a:r>
            <a:fld id="{4F7EADA4-CC8B-4E3D-93AF-253C12FED26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© Bird &amp; Bird LLP 2016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0362685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/>
              <a:t>Click to edit Master title style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/>
              <a:t>Click to edit Master subtitle style</a:t>
            </a:r>
          </a:p>
        </p:txBody>
      </p:sp>
      <p:grpSp>
        <p:nvGrpSpPr>
          <p:cNvPr id="88083" name="Group 19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88084" name="Freeform 20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5" name="Freeform 21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6" name="Freeform 22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7" name="Freeform 23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8" name="Freeform 24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9" name="Freeform 25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0" name="Freeform 26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1" name="Freeform 27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2" name="Freeform 28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3" name="Freeform 29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4" name="Freeform 30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5324447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/>
              <a:t>Click to edit Master title style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/>
              <a:t>Click to edit Master subtitle style</a:t>
            </a:r>
          </a:p>
        </p:txBody>
      </p:sp>
      <p:grpSp>
        <p:nvGrpSpPr>
          <p:cNvPr id="94226" name="Group 18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94227" name="Freeform 19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9" name="Freeform 21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2" name="Freeform 24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5" name="Freeform 27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6" name="Freeform 28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7" name="Freeform 29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0002339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Subject matter | Client details</a:t>
            </a:r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 smtClean="0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© Bird &amp; Bird LLP [yyyy]</a:t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450036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0412547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grpSp>
        <p:nvGrpSpPr>
          <p:cNvPr id="88083" name="Group 19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88084" name="Freeform 20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85" name="Freeform 21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86" name="Freeform 22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87" name="Freeform 23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88" name="Freeform 24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89" name="Freeform 25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90" name="Freeform 26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91" name="Freeform 27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92" name="Freeform 28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93" name="Freeform 29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8094" name="Freeform 30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94226" name="Group 18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94227" name="Freeform 19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29" name="Freeform 21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32" name="Freeform 24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35" name="Freeform 27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36" name="Freeform 28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4237" name="Freeform 29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smtClean="0"/>
              <a:t>Page </a:t>
            </a:r>
            <a:fld id="{CBF7EA7B-66D3-4419-94A9-19F2E0C218CB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en-GB" smtClean="0"/>
              <a:t>© Bird &amp; Bird LLP 2015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8296783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7191" name="Group 23"/>
          <p:cNvGrpSpPr>
            <a:grpSpLocks/>
          </p:cNvGrpSpPr>
          <p:nvPr userDrawn="1"/>
        </p:nvGrpSpPr>
        <p:grpSpPr bwMode="auto">
          <a:xfrm>
            <a:off x="6450013" y="3375025"/>
            <a:ext cx="2355850" cy="352425"/>
            <a:chOff x="4063" y="2126"/>
            <a:chExt cx="1484" cy="222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9" name="Freeform 21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28344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710232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732059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68313" y="3141663"/>
            <a:ext cx="8207375" cy="606425"/>
          </a:xfrm>
        </p:spPr>
        <p:txBody>
          <a:bodyPr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8313" y="4076700"/>
            <a:ext cx="8207375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968970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385A1E5-EC09-4C52-AA51-56608BB9B66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37451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D4B7557-7BBF-4E39-B589-C285DCE80034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6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709069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/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783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sp>
        <p:nvSpPr>
          <p:cNvPr id="77870" name="Freeform 46"/>
          <p:cNvSpPr>
            <a:spLocks/>
          </p:cNvSpPr>
          <p:nvPr userDrawn="1"/>
        </p:nvSpPr>
        <p:spPr bwMode="invGray">
          <a:xfrm>
            <a:off x="7091363" y="3402013"/>
            <a:ext cx="63500" cy="60325"/>
          </a:xfrm>
          <a:custGeom>
            <a:avLst/>
            <a:gdLst>
              <a:gd name="T0" fmla="*/ 65 w 128"/>
              <a:gd name="T1" fmla="*/ 0 h 123"/>
              <a:gd name="T2" fmla="*/ 85 w 128"/>
              <a:gd name="T3" fmla="*/ 3 h 123"/>
              <a:gd name="T4" fmla="*/ 103 w 128"/>
              <a:gd name="T5" fmla="*/ 12 h 123"/>
              <a:gd name="T6" fmla="*/ 116 w 128"/>
              <a:gd name="T7" fmla="*/ 25 h 123"/>
              <a:gd name="T8" fmla="*/ 125 w 128"/>
              <a:gd name="T9" fmla="*/ 43 h 123"/>
              <a:gd name="T10" fmla="*/ 128 w 128"/>
              <a:gd name="T11" fmla="*/ 62 h 123"/>
              <a:gd name="T12" fmla="*/ 125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5 w 128"/>
              <a:gd name="T21" fmla="*/ 123 h 123"/>
              <a:gd name="T22" fmla="*/ 45 w 128"/>
              <a:gd name="T23" fmla="*/ 120 h 123"/>
              <a:gd name="T24" fmla="*/ 27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7 w 128"/>
              <a:gd name="T37" fmla="*/ 12 h 123"/>
              <a:gd name="T38" fmla="*/ 44 w 128"/>
              <a:gd name="T39" fmla="*/ 3 h 123"/>
              <a:gd name="T40" fmla="*/ 65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5" y="0"/>
                </a:moveTo>
                <a:lnTo>
                  <a:pt x="85" y="3"/>
                </a:lnTo>
                <a:lnTo>
                  <a:pt x="103" y="12"/>
                </a:lnTo>
                <a:lnTo>
                  <a:pt x="116" y="25"/>
                </a:lnTo>
                <a:lnTo>
                  <a:pt x="125" y="43"/>
                </a:lnTo>
                <a:lnTo>
                  <a:pt x="128" y="62"/>
                </a:lnTo>
                <a:lnTo>
                  <a:pt x="125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5" y="123"/>
                </a:lnTo>
                <a:lnTo>
                  <a:pt x="45" y="120"/>
                </a:lnTo>
                <a:lnTo>
                  <a:pt x="27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7" y="12"/>
                </a:lnTo>
                <a:lnTo>
                  <a:pt x="44" y="3"/>
                </a:ln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1" name="Freeform 47"/>
          <p:cNvSpPr>
            <a:spLocks/>
          </p:cNvSpPr>
          <p:nvPr userDrawn="1"/>
        </p:nvSpPr>
        <p:spPr bwMode="invGray">
          <a:xfrm>
            <a:off x="8296275" y="3402013"/>
            <a:ext cx="63500" cy="60325"/>
          </a:xfrm>
          <a:custGeom>
            <a:avLst/>
            <a:gdLst>
              <a:gd name="T0" fmla="*/ 64 w 128"/>
              <a:gd name="T1" fmla="*/ 0 h 123"/>
              <a:gd name="T2" fmla="*/ 85 w 128"/>
              <a:gd name="T3" fmla="*/ 3 h 123"/>
              <a:gd name="T4" fmla="*/ 102 w 128"/>
              <a:gd name="T5" fmla="*/ 12 h 123"/>
              <a:gd name="T6" fmla="*/ 116 w 128"/>
              <a:gd name="T7" fmla="*/ 25 h 123"/>
              <a:gd name="T8" fmla="*/ 124 w 128"/>
              <a:gd name="T9" fmla="*/ 43 h 123"/>
              <a:gd name="T10" fmla="*/ 128 w 128"/>
              <a:gd name="T11" fmla="*/ 62 h 123"/>
              <a:gd name="T12" fmla="*/ 124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4 w 128"/>
              <a:gd name="T21" fmla="*/ 123 h 123"/>
              <a:gd name="T22" fmla="*/ 45 w 128"/>
              <a:gd name="T23" fmla="*/ 120 h 123"/>
              <a:gd name="T24" fmla="*/ 26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6 w 128"/>
              <a:gd name="T37" fmla="*/ 12 h 123"/>
              <a:gd name="T38" fmla="*/ 44 w 128"/>
              <a:gd name="T39" fmla="*/ 3 h 123"/>
              <a:gd name="T40" fmla="*/ 64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4" y="0"/>
                </a:moveTo>
                <a:lnTo>
                  <a:pt x="85" y="3"/>
                </a:lnTo>
                <a:lnTo>
                  <a:pt x="102" y="12"/>
                </a:lnTo>
                <a:lnTo>
                  <a:pt x="116" y="25"/>
                </a:lnTo>
                <a:lnTo>
                  <a:pt x="124" y="43"/>
                </a:lnTo>
                <a:lnTo>
                  <a:pt x="128" y="62"/>
                </a:lnTo>
                <a:lnTo>
                  <a:pt x="124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4" y="123"/>
                </a:lnTo>
                <a:lnTo>
                  <a:pt x="45" y="120"/>
                </a:lnTo>
                <a:lnTo>
                  <a:pt x="26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6" y="12"/>
                </a:lnTo>
                <a:lnTo>
                  <a:pt x="44" y="3"/>
                </a:ln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2" name="Freeform 48"/>
          <p:cNvSpPr>
            <a:spLocks noEditPoints="1"/>
          </p:cNvSpPr>
          <p:nvPr userDrawn="1"/>
        </p:nvSpPr>
        <p:spPr bwMode="invGray">
          <a:xfrm>
            <a:off x="6808788" y="3413125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3" name="Freeform 49"/>
          <p:cNvSpPr>
            <a:spLocks/>
          </p:cNvSpPr>
          <p:nvPr userDrawn="1"/>
        </p:nvSpPr>
        <p:spPr bwMode="invGray">
          <a:xfrm>
            <a:off x="7189788" y="3487738"/>
            <a:ext cx="171450" cy="234950"/>
          </a:xfrm>
          <a:custGeom>
            <a:avLst/>
            <a:gdLst>
              <a:gd name="T0" fmla="*/ 306 w 347"/>
              <a:gd name="T1" fmla="*/ 2 h 474"/>
              <a:gd name="T2" fmla="*/ 335 w 347"/>
              <a:gd name="T3" fmla="*/ 22 h 474"/>
              <a:gd name="T4" fmla="*/ 347 w 347"/>
              <a:gd name="T5" fmla="*/ 57 h 474"/>
              <a:gd name="T6" fmla="*/ 339 w 347"/>
              <a:gd name="T7" fmla="*/ 88 h 474"/>
              <a:gd name="T8" fmla="*/ 320 w 347"/>
              <a:gd name="T9" fmla="*/ 105 h 474"/>
              <a:gd name="T10" fmla="*/ 295 w 347"/>
              <a:gd name="T11" fmla="*/ 111 h 474"/>
              <a:gd name="T12" fmla="*/ 263 w 347"/>
              <a:gd name="T13" fmla="*/ 106 h 474"/>
              <a:gd name="T14" fmla="*/ 246 w 347"/>
              <a:gd name="T15" fmla="*/ 90 h 474"/>
              <a:gd name="T16" fmla="*/ 238 w 347"/>
              <a:gd name="T17" fmla="*/ 74 h 474"/>
              <a:gd name="T18" fmla="*/ 231 w 347"/>
              <a:gd name="T19" fmla="*/ 68 h 474"/>
              <a:gd name="T20" fmla="*/ 224 w 347"/>
              <a:gd name="T21" fmla="*/ 67 h 474"/>
              <a:gd name="T22" fmla="*/ 198 w 347"/>
              <a:gd name="T23" fmla="*/ 76 h 474"/>
              <a:gd name="T24" fmla="*/ 170 w 347"/>
              <a:gd name="T25" fmla="*/ 94 h 474"/>
              <a:gd name="T26" fmla="*/ 159 w 347"/>
              <a:gd name="T27" fmla="*/ 405 h 474"/>
              <a:gd name="T28" fmla="*/ 164 w 347"/>
              <a:gd name="T29" fmla="*/ 426 h 474"/>
              <a:gd name="T30" fmla="*/ 175 w 347"/>
              <a:gd name="T31" fmla="*/ 434 h 474"/>
              <a:gd name="T32" fmla="*/ 227 w 347"/>
              <a:gd name="T33" fmla="*/ 474 h 474"/>
              <a:gd name="T34" fmla="*/ 1 w 347"/>
              <a:gd name="T35" fmla="*/ 434 h 474"/>
              <a:gd name="T36" fmla="*/ 51 w 347"/>
              <a:gd name="T37" fmla="*/ 431 h 474"/>
              <a:gd name="T38" fmla="*/ 60 w 347"/>
              <a:gd name="T39" fmla="*/ 418 h 474"/>
              <a:gd name="T40" fmla="*/ 61 w 347"/>
              <a:gd name="T41" fmla="*/ 402 h 474"/>
              <a:gd name="T42" fmla="*/ 62 w 347"/>
              <a:gd name="T43" fmla="*/ 112 h 474"/>
              <a:gd name="T44" fmla="*/ 61 w 347"/>
              <a:gd name="T45" fmla="*/ 90 h 474"/>
              <a:gd name="T46" fmla="*/ 49 w 347"/>
              <a:gd name="T47" fmla="*/ 73 h 474"/>
              <a:gd name="T48" fmla="*/ 0 w 347"/>
              <a:gd name="T49" fmla="*/ 72 h 474"/>
              <a:gd name="T50" fmla="*/ 153 w 347"/>
              <a:gd name="T51" fmla="*/ 25 h 474"/>
              <a:gd name="T52" fmla="*/ 158 w 347"/>
              <a:gd name="T53" fmla="*/ 29 h 474"/>
              <a:gd name="T54" fmla="*/ 160 w 347"/>
              <a:gd name="T55" fmla="*/ 35 h 474"/>
              <a:gd name="T56" fmla="*/ 159 w 347"/>
              <a:gd name="T57" fmla="*/ 38 h 474"/>
              <a:gd name="T58" fmla="*/ 180 w 347"/>
              <a:gd name="T59" fmla="*/ 38 h 474"/>
              <a:gd name="T60" fmla="*/ 230 w 347"/>
              <a:gd name="T61" fmla="*/ 11 h 474"/>
              <a:gd name="T62" fmla="*/ 284 w 347"/>
              <a:gd name="T6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7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7" y="57"/>
                </a:lnTo>
                <a:lnTo>
                  <a:pt x="344" y="74"/>
                </a:lnTo>
                <a:lnTo>
                  <a:pt x="339" y="88"/>
                </a:lnTo>
                <a:lnTo>
                  <a:pt x="331" y="98"/>
                </a:lnTo>
                <a:lnTo>
                  <a:pt x="320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8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5" y="83"/>
                </a:lnTo>
                <a:lnTo>
                  <a:pt x="170" y="94"/>
                </a:lnTo>
                <a:lnTo>
                  <a:pt x="159" y="104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7" y="434"/>
                </a:lnTo>
                <a:lnTo>
                  <a:pt x="227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402"/>
                </a:lnTo>
                <a:lnTo>
                  <a:pt x="62" y="397"/>
                </a:lnTo>
                <a:lnTo>
                  <a:pt x="62" y="112"/>
                </a:lnTo>
                <a:lnTo>
                  <a:pt x="61" y="100"/>
                </a:lnTo>
                <a:lnTo>
                  <a:pt x="61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6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4" name="Freeform 50"/>
          <p:cNvSpPr>
            <a:spLocks/>
          </p:cNvSpPr>
          <p:nvPr userDrawn="1"/>
        </p:nvSpPr>
        <p:spPr bwMode="invGray">
          <a:xfrm>
            <a:off x="7069138" y="3500438"/>
            <a:ext cx="111125" cy="222250"/>
          </a:xfrm>
          <a:custGeom>
            <a:avLst/>
            <a:gdLst>
              <a:gd name="T0" fmla="*/ 0 w 226"/>
              <a:gd name="T1" fmla="*/ 0 h 449"/>
              <a:gd name="T2" fmla="*/ 163 w 226"/>
              <a:gd name="T3" fmla="*/ 0 h 449"/>
              <a:gd name="T4" fmla="*/ 166 w 226"/>
              <a:gd name="T5" fmla="*/ 2 h 449"/>
              <a:gd name="T6" fmla="*/ 167 w 226"/>
              <a:gd name="T7" fmla="*/ 3 h 449"/>
              <a:gd name="T8" fmla="*/ 168 w 226"/>
              <a:gd name="T9" fmla="*/ 5 h 449"/>
              <a:gd name="T10" fmla="*/ 168 w 226"/>
              <a:gd name="T11" fmla="*/ 15 h 449"/>
              <a:gd name="T12" fmla="*/ 167 w 226"/>
              <a:gd name="T13" fmla="*/ 24 h 449"/>
              <a:gd name="T14" fmla="*/ 167 w 226"/>
              <a:gd name="T15" fmla="*/ 40 h 449"/>
              <a:gd name="T16" fmla="*/ 166 w 226"/>
              <a:gd name="T17" fmla="*/ 62 h 449"/>
              <a:gd name="T18" fmla="*/ 166 w 226"/>
              <a:gd name="T19" fmla="*/ 380 h 449"/>
              <a:gd name="T20" fmla="*/ 167 w 226"/>
              <a:gd name="T21" fmla="*/ 393 h 449"/>
              <a:gd name="T22" fmla="*/ 171 w 226"/>
              <a:gd name="T23" fmla="*/ 401 h 449"/>
              <a:gd name="T24" fmla="*/ 175 w 226"/>
              <a:gd name="T25" fmla="*/ 406 h 449"/>
              <a:gd name="T26" fmla="*/ 183 w 226"/>
              <a:gd name="T27" fmla="*/ 409 h 449"/>
              <a:gd name="T28" fmla="*/ 226 w 226"/>
              <a:gd name="T29" fmla="*/ 409 h 449"/>
              <a:gd name="T30" fmla="*/ 226 w 226"/>
              <a:gd name="T31" fmla="*/ 449 h 449"/>
              <a:gd name="T32" fmla="*/ 9 w 226"/>
              <a:gd name="T33" fmla="*/ 449 h 449"/>
              <a:gd name="T34" fmla="*/ 9 w 226"/>
              <a:gd name="T35" fmla="*/ 409 h 449"/>
              <a:gd name="T36" fmla="*/ 46 w 226"/>
              <a:gd name="T37" fmla="*/ 409 h 449"/>
              <a:gd name="T38" fmla="*/ 57 w 226"/>
              <a:gd name="T39" fmla="*/ 406 h 449"/>
              <a:gd name="T40" fmla="*/ 64 w 226"/>
              <a:gd name="T41" fmla="*/ 400 h 449"/>
              <a:gd name="T42" fmla="*/ 68 w 226"/>
              <a:gd name="T43" fmla="*/ 389 h 449"/>
              <a:gd name="T44" fmla="*/ 68 w 226"/>
              <a:gd name="T45" fmla="*/ 388 h 449"/>
              <a:gd name="T46" fmla="*/ 69 w 226"/>
              <a:gd name="T47" fmla="*/ 385 h 449"/>
              <a:gd name="T48" fmla="*/ 69 w 226"/>
              <a:gd name="T49" fmla="*/ 72 h 449"/>
              <a:gd name="T50" fmla="*/ 68 w 226"/>
              <a:gd name="T51" fmla="*/ 59 h 449"/>
              <a:gd name="T52" fmla="*/ 68 w 226"/>
              <a:gd name="T53" fmla="*/ 54 h 449"/>
              <a:gd name="T54" fmla="*/ 63 w 226"/>
              <a:gd name="T55" fmla="*/ 47 h 449"/>
              <a:gd name="T56" fmla="*/ 56 w 226"/>
              <a:gd name="T57" fmla="*/ 42 h 449"/>
              <a:gd name="T58" fmla="*/ 46 w 226"/>
              <a:gd name="T59" fmla="*/ 41 h 449"/>
              <a:gd name="T60" fmla="*/ 0 w 226"/>
              <a:gd name="T61" fmla="*/ 40 h 449"/>
              <a:gd name="T62" fmla="*/ 0 w 226"/>
              <a:gd name="T63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6" h="449">
                <a:moveTo>
                  <a:pt x="0" y="0"/>
                </a:moveTo>
                <a:lnTo>
                  <a:pt x="163" y="0"/>
                </a:lnTo>
                <a:lnTo>
                  <a:pt x="166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6" y="62"/>
                </a:lnTo>
                <a:lnTo>
                  <a:pt x="166" y="380"/>
                </a:lnTo>
                <a:lnTo>
                  <a:pt x="167" y="393"/>
                </a:lnTo>
                <a:lnTo>
                  <a:pt x="171" y="401"/>
                </a:lnTo>
                <a:lnTo>
                  <a:pt x="175" y="406"/>
                </a:lnTo>
                <a:lnTo>
                  <a:pt x="183" y="409"/>
                </a:lnTo>
                <a:lnTo>
                  <a:pt x="226" y="409"/>
                </a:lnTo>
                <a:lnTo>
                  <a:pt x="226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8"/>
                </a:lnTo>
                <a:lnTo>
                  <a:pt x="69" y="385"/>
                </a:lnTo>
                <a:lnTo>
                  <a:pt x="69" y="72"/>
                </a:lnTo>
                <a:lnTo>
                  <a:pt x="68" y="59"/>
                </a:lnTo>
                <a:lnTo>
                  <a:pt x="68" y="54"/>
                </a:lnTo>
                <a:lnTo>
                  <a:pt x="63" y="47"/>
                </a:lnTo>
                <a:lnTo>
                  <a:pt x="56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5" name="Freeform 51"/>
          <p:cNvSpPr>
            <a:spLocks noEditPoints="1"/>
          </p:cNvSpPr>
          <p:nvPr userDrawn="1"/>
        </p:nvSpPr>
        <p:spPr bwMode="invGray">
          <a:xfrm>
            <a:off x="8013700" y="3413125"/>
            <a:ext cx="250825" cy="309563"/>
          </a:xfrm>
          <a:custGeom>
            <a:avLst/>
            <a:gdLst>
              <a:gd name="T0" fmla="*/ 177 w 507"/>
              <a:gd name="T1" fmla="*/ 511 h 624"/>
              <a:gd name="T2" fmla="*/ 181 w 507"/>
              <a:gd name="T3" fmla="*/ 550 h 624"/>
              <a:gd name="T4" fmla="*/ 197 w 507"/>
              <a:gd name="T5" fmla="*/ 570 h 624"/>
              <a:gd name="T6" fmla="*/ 235 w 507"/>
              <a:gd name="T7" fmla="*/ 577 h 624"/>
              <a:gd name="T8" fmla="*/ 296 w 507"/>
              <a:gd name="T9" fmla="*/ 576 h 624"/>
              <a:gd name="T10" fmla="*/ 345 w 507"/>
              <a:gd name="T11" fmla="*/ 561 h 624"/>
              <a:gd name="T12" fmla="*/ 378 w 507"/>
              <a:gd name="T13" fmla="*/ 532 h 624"/>
              <a:gd name="T14" fmla="*/ 394 w 507"/>
              <a:gd name="T15" fmla="*/ 488 h 624"/>
              <a:gd name="T16" fmla="*/ 394 w 507"/>
              <a:gd name="T17" fmla="*/ 427 h 624"/>
              <a:gd name="T18" fmla="*/ 379 w 507"/>
              <a:gd name="T19" fmla="*/ 375 h 624"/>
              <a:gd name="T20" fmla="*/ 346 w 507"/>
              <a:gd name="T21" fmla="*/ 342 h 624"/>
              <a:gd name="T22" fmla="*/ 295 w 507"/>
              <a:gd name="T23" fmla="*/ 327 h 624"/>
              <a:gd name="T24" fmla="*/ 177 w 507"/>
              <a:gd name="T25" fmla="*/ 325 h 624"/>
              <a:gd name="T26" fmla="*/ 194 w 507"/>
              <a:gd name="T27" fmla="*/ 49 h 624"/>
              <a:gd name="T28" fmla="*/ 177 w 507"/>
              <a:gd name="T29" fmla="*/ 277 h 624"/>
              <a:gd name="T30" fmla="*/ 280 w 507"/>
              <a:gd name="T31" fmla="*/ 275 h 624"/>
              <a:gd name="T32" fmla="*/ 328 w 507"/>
              <a:gd name="T33" fmla="*/ 256 h 624"/>
              <a:gd name="T34" fmla="*/ 358 w 507"/>
              <a:gd name="T35" fmla="*/ 220 h 624"/>
              <a:gd name="T36" fmla="*/ 368 w 507"/>
              <a:gd name="T37" fmla="*/ 167 h 624"/>
              <a:gd name="T38" fmla="*/ 362 w 507"/>
              <a:gd name="T39" fmla="*/ 110 h 624"/>
              <a:gd name="T40" fmla="*/ 341 w 507"/>
              <a:gd name="T41" fmla="*/ 74 h 624"/>
              <a:gd name="T42" fmla="*/ 303 w 507"/>
              <a:gd name="T43" fmla="*/ 54 h 624"/>
              <a:gd name="T44" fmla="*/ 245 w 507"/>
              <a:gd name="T45" fmla="*/ 48 h 624"/>
              <a:gd name="T46" fmla="*/ 0 w 507"/>
              <a:gd name="T47" fmla="*/ 0 h 624"/>
              <a:gd name="T48" fmla="*/ 299 w 507"/>
              <a:gd name="T49" fmla="*/ 3 h 624"/>
              <a:gd name="T50" fmla="*/ 376 w 507"/>
              <a:gd name="T51" fmla="*/ 17 h 624"/>
              <a:gd name="T52" fmla="*/ 431 w 507"/>
              <a:gd name="T53" fmla="*/ 47 h 624"/>
              <a:gd name="T54" fmla="*/ 464 w 507"/>
              <a:gd name="T55" fmla="*/ 91 h 624"/>
              <a:gd name="T56" fmla="*/ 475 w 507"/>
              <a:gd name="T57" fmla="*/ 150 h 624"/>
              <a:gd name="T58" fmla="*/ 464 w 507"/>
              <a:gd name="T59" fmla="*/ 209 h 624"/>
              <a:gd name="T60" fmla="*/ 430 w 507"/>
              <a:gd name="T61" fmla="*/ 254 h 624"/>
              <a:gd name="T62" fmla="*/ 372 w 507"/>
              <a:gd name="T63" fmla="*/ 285 h 624"/>
              <a:gd name="T64" fmla="*/ 376 w 507"/>
              <a:gd name="T65" fmla="*/ 302 h 624"/>
              <a:gd name="T66" fmla="*/ 439 w 507"/>
              <a:gd name="T67" fmla="*/ 325 h 624"/>
              <a:gd name="T68" fmla="*/ 482 w 507"/>
              <a:gd name="T69" fmla="*/ 363 h 624"/>
              <a:gd name="T70" fmla="*/ 504 w 507"/>
              <a:gd name="T71" fmla="*/ 416 h 624"/>
              <a:gd name="T72" fmla="*/ 503 w 507"/>
              <a:gd name="T73" fmla="*/ 483 h 624"/>
              <a:gd name="T74" fmla="*/ 478 w 507"/>
              <a:gd name="T75" fmla="*/ 542 h 624"/>
              <a:gd name="T76" fmla="*/ 431 w 507"/>
              <a:gd name="T77" fmla="*/ 587 h 624"/>
              <a:gd name="T78" fmla="*/ 362 w 507"/>
              <a:gd name="T79" fmla="*/ 614 h 624"/>
              <a:gd name="T80" fmla="*/ 274 w 507"/>
              <a:gd name="T81" fmla="*/ 624 h 624"/>
              <a:gd name="T82" fmla="*/ 0 w 507"/>
              <a:gd name="T83" fmla="*/ 577 h 624"/>
              <a:gd name="T84" fmla="*/ 59 w 507"/>
              <a:gd name="T85" fmla="*/ 576 h 624"/>
              <a:gd name="T86" fmla="*/ 71 w 507"/>
              <a:gd name="T87" fmla="*/ 559 h 624"/>
              <a:gd name="T88" fmla="*/ 72 w 507"/>
              <a:gd name="T89" fmla="*/ 79 h 624"/>
              <a:gd name="T90" fmla="*/ 68 w 507"/>
              <a:gd name="T91" fmla="*/ 59 h 624"/>
              <a:gd name="T92" fmla="*/ 57 w 507"/>
              <a:gd name="T93" fmla="*/ 49 h 624"/>
              <a:gd name="T94" fmla="*/ 0 w 507"/>
              <a:gd name="T95" fmla="*/ 4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7" h="624">
                <a:moveTo>
                  <a:pt x="177" y="325"/>
                </a:moveTo>
                <a:lnTo>
                  <a:pt x="177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5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5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6" y="460"/>
                </a:lnTo>
                <a:lnTo>
                  <a:pt x="394" y="427"/>
                </a:lnTo>
                <a:lnTo>
                  <a:pt x="389" y="398"/>
                </a:lnTo>
                <a:lnTo>
                  <a:pt x="379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7" y="325"/>
                </a:lnTo>
                <a:close/>
                <a:moveTo>
                  <a:pt x="218" y="48"/>
                </a:moveTo>
                <a:lnTo>
                  <a:pt x="194" y="49"/>
                </a:lnTo>
                <a:lnTo>
                  <a:pt x="177" y="52"/>
                </a:lnTo>
                <a:lnTo>
                  <a:pt x="177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8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1" y="74"/>
                </a:lnTo>
                <a:lnTo>
                  <a:pt x="324" y="61"/>
                </a:lnTo>
                <a:lnTo>
                  <a:pt x="303" y="54"/>
                </a:lnTo>
                <a:lnTo>
                  <a:pt x="276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0" y="66"/>
                </a:lnTo>
                <a:lnTo>
                  <a:pt x="464" y="91"/>
                </a:lnTo>
                <a:lnTo>
                  <a:pt x="472" y="118"/>
                </a:lnTo>
                <a:lnTo>
                  <a:pt x="475" y="150"/>
                </a:lnTo>
                <a:lnTo>
                  <a:pt x="472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2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39" y="325"/>
                </a:lnTo>
                <a:lnTo>
                  <a:pt x="464" y="342"/>
                </a:lnTo>
                <a:lnTo>
                  <a:pt x="482" y="363"/>
                </a:lnTo>
                <a:lnTo>
                  <a:pt x="496" y="387"/>
                </a:lnTo>
                <a:lnTo>
                  <a:pt x="504" y="416"/>
                </a:lnTo>
                <a:lnTo>
                  <a:pt x="507" y="448"/>
                </a:lnTo>
                <a:lnTo>
                  <a:pt x="503" y="483"/>
                </a:lnTo>
                <a:lnTo>
                  <a:pt x="494" y="514"/>
                </a:lnTo>
                <a:lnTo>
                  <a:pt x="478" y="542"/>
                </a:lnTo>
                <a:lnTo>
                  <a:pt x="458" y="566"/>
                </a:lnTo>
                <a:lnTo>
                  <a:pt x="431" y="587"/>
                </a:lnTo>
                <a:lnTo>
                  <a:pt x="399" y="603"/>
                </a:lnTo>
                <a:lnTo>
                  <a:pt x="362" y="614"/>
                </a:lnTo>
                <a:lnTo>
                  <a:pt x="321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79"/>
                </a:lnTo>
                <a:lnTo>
                  <a:pt x="71" y="69"/>
                </a:lnTo>
                <a:lnTo>
                  <a:pt x="68" y="59"/>
                </a:lnTo>
                <a:lnTo>
                  <a:pt x="63" y="53"/>
                </a:lnTo>
                <a:lnTo>
                  <a:pt x="57" y="49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6" name="Freeform 52"/>
          <p:cNvSpPr>
            <a:spLocks/>
          </p:cNvSpPr>
          <p:nvPr userDrawn="1"/>
        </p:nvSpPr>
        <p:spPr bwMode="invGray">
          <a:xfrm>
            <a:off x="8394700" y="3487738"/>
            <a:ext cx="171450" cy="234950"/>
          </a:xfrm>
          <a:custGeom>
            <a:avLst/>
            <a:gdLst>
              <a:gd name="T0" fmla="*/ 284 w 346"/>
              <a:gd name="T1" fmla="*/ 0 h 474"/>
              <a:gd name="T2" fmla="*/ 306 w 346"/>
              <a:gd name="T3" fmla="*/ 2 h 474"/>
              <a:gd name="T4" fmla="*/ 323 w 346"/>
              <a:gd name="T5" fmla="*/ 10 h 474"/>
              <a:gd name="T6" fmla="*/ 335 w 346"/>
              <a:gd name="T7" fmla="*/ 22 h 474"/>
              <a:gd name="T8" fmla="*/ 344 w 346"/>
              <a:gd name="T9" fmla="*/ 38 h 474"/>
              <a:gd name="T10" fmla="*/ 346 w 346"/>
              <a:gd name="T11" fmla="*/ 57 h 474"/>
              <a:gd name="T12" fmla="*/ 344 w 346"/>
              <a:gd name="T13" fmla="*/ 74 h 474"/>
              <a:gd name="T14" fmla="*/ 339 w 346"/>
              <a:gd name="T15" fmla="*/ 88 h 474"/>
              <a:gd name="T16" fmla="*/ 330 w 346"/>
              <a:gd name="T17" fmla="*/ 98 h 474"/>
              <a:gd name="T18" fmla="*/ 319 w 346"/>
              <a:gd name="T19" fmla="*/ 105 h 474"/>
              <a:gd name="T20" fmla="*/ 307 w 346"/>
              <a:gd name="T21" fmla="*/ 110 h 474"/>
              <a:gd name="T22" fmla="*/ 295 w 346"/>
              <a:gd name="T23" fmla="*/ 111 h 474"/>
              <a:gd name="T24" fmla="*/ 277 w 346"/>
              <a:gd name="T25" fmla="*/ 110 h 474"/>
              <a:gd name="T26" fmla="*/ 263 w 346"/>
              <a:gd name="T27" fmla="*/ 106 h 474"/>
              <a:gd name="T28" fmla="*/ 253 w 346"/>
              <a:gd name="T29" fmla="*/ 99 h 474"/>
              <a:gd name="T30" fmla="*/ 246 w 346"/>
              <a:gd name="T31" fmla="*/ 90 h 474"/>
              <a:gd name="T32" fmla="*/ 240 w 346"/>
              <a:gd name="T33" fmla="*/ 79 h 474"/>
              <a:gd name="T34" fmla="*/ 237 w 346"/>
              <a:gd name="T35" fmla="*/ 74 h 474"/>
              <a:gd name="T36" fmla="*/ 235 w 346"/>
              <a:gd name="T37" fmla="*/ 71 h 474"/>
              <a:gd name="T38" fmla="*/ 231 w 346"/>
              <a:gd name="T39" fmla="*/ 68 h 474"/>
              <a:gd name="T40" fmla="*/ 228 w 346"/>
              <a:gd name="T41" fmla="*/ 67 h 474"/>
              <a:gd name="T42" fmla="*/ 224 w 346"/>
              <a:gd name="T43" fmla="*/ 67 h 474"/>
              <a:gd name="T44" fmla="*/ 213 w 346"/>
              <a:gd name="T45" fmla="*/ 70 h 474"/>
              <a:gd name="T46" fmla="*/ 198 w 346"/>
              <a:gd name="T47" fmla="*/ 76 h 474"/>
              <a:gd name="T48" fmla="*/ 183 w 346"/>
              <a:gd name="T49" fmla="*/ 83 h 474"/>
              <a:gd name="T50" fmla="*/ 170 w 346"/>
              <a:gd name="T51" fmla="*/ 94 h 474"/>
              <a:gd name="T52" fmla="*/ 158 w 346"/>
              <a:gd name="T53" fmla="*/ 104 h 474"/>
              <a:gd name="T54" fmla="*/ 158 w 346"/>
              <a:gd name="T55" fmla="*/ 400 h 474"/>
              <a:gd name="T56" fmla="*/ 159 w 346"/>
              <a:gd name="T57" fmla="*/ 405 h 474"/>
              <a:gd name="T58" fmla="*/ 160 w 346"/>
              <a:gd name="T59" fmla="*/ 418 h 474"/>
              <a:gd name="T60" fmla="*/ 164 w 346"/>
              <a:gd name="T61" fmla="*/ 426 h 474"/>
              <a:gd name="T62" fmla="*/ 169 w 346"/>
              <a:gd name="T63" fmla="*/ 431 h 474"/>
              <a:gd name="T64" fmla="*/ 175 w 346"/>
              <a:gd name="T65" fmla="*/ 434 h 474"/>
              <a:gd name="T66" fmla="*/ 226 w 346"/>
              <a:gd name="T67" fmla="*/ 434 h 474"/>
              <a:gd name="T68" fmla="*/ 226 w 346"/>
              <a:gd name="T69" fmla="*/ 474 h 474"/>
              <a:gd name="T70" fmla="*/ 1 w 346"/>
              <a:gd name="T71" fmla="*/ 474 h 474"/>
              <a:gd name="T72" fmla="*/ 1 w 346"/>
              <a:gd name="T73" fmla="*/ 434 h 474"/>
              <a:gd name="T74" fmla="*/ 45 w 346"/>
              <a:gd name="T75" fmla="*/ 434 h 474"/>
              <a:gd name="T76" fmla="*/ 51 w 346"/>
              <a:gd name="T77" fmla="*/ 431 h 474"/>
              <a:gd name="T78" fmla="*/ 56 w 346"/>
              <a:gd name="T79" fmla="*/ 426 h 474"/>
              <a:gd name="T80" fmla="*/ 60 w 346"/>
              <a:gd name="T81" fmla="*/ 418 h 474"/>
              <a:gd name="T82" fmla="*/ 61 w 346"/>
              <a:gd name="T83" fmla="*/ 404 h 474"/>
              <a:gd name="T84" fmla="*/ 61 w 346"/>
              <a:gd name="T85" fmla="*/ 92 h 474"/>
              <a:gd name="T86" fmla="*/ 60 w 346"/>
              <a:gd name="T87" fmla="*/ 90 h 474"/>
              <a:gd name="T88" fmla="*/ 56 w 346"/>
              <a:gd name="T89" fmla="*/ 79 h 474"/>
              <a:gd name="T90" fmla="*/ 49 w 346"/>
              <a:gd name="T91" fmla="*/ 73 h 474"/>
              <a:gd name="T92" fmla="*/ 38 w 346"/>
              <a:gd name="T93" fmla="*/ 72 h 474"/>
              <a:gd name="T94" fmla="*/ 0 w 346"/>
              <a:gd name="T95" fmla="*/ 72 h 474"/>
              <a:gd name="T96" fmla="*/ 0 w 346"/>
              <a:gd name="T97" fmla="*/ 25 h 474"/>
              <a:gd name="T98" fmla="*/ 153 w 346"/>
              <a:gd name="T99" fmla="*/ 25 h 474"/>
              <a:gd name="T100" fmla="*/ 155 w 346"/>
              <a:gd name="T101" fmla="*/ 27 h 474"/>
              <a:gd name="T102" fmla="*/ 158 w 346"/>
              <a:gd name="T103" fmla="*/ 29 h 474"/>
              <a:gd name="T104" fmla="*/ 159 w 346"/>
              <a:gd name="T105" fmla="*/ 32 h 474"/>
              <a:gd name="T106" fmla="*/ 160 w 346"/>
              <a:gd name="T107" fmla="*/ 35 h 474"/>
              <a:gd name="T108" fmla="*/ 160 w 346"/>
              <a:gd name="T109" fmla="*/ 36 h 474"/>
              <a:gd name="T110" fmla="*/ 159 w 346"/>
              <a:gd name="T111" fmla="*/ 38 h 474"/>
              <a:gd name="T112" fmla="*/ 159 w 346"/>
              <a:gd name="T113" fmla="*/ 54 h 474"/>
              <a:gd name="T114" fmla="*/ 180 w 346"/>
              <a:gd name="T115" fmla="*/ 38 h 474"/>
              <a:gd name="T116" fmla="*/ 204 w 346"/>
              <a:gd name="T117" fmla="*/ 23 h 474"/>
              <a:gd name="T118" fmla="*/ 230 w 346"/>
              <a:gd name="T119" fmla="*/ 11 h 474"/>
              <a:gd name="T120" fmla="*/ 257 w 346"/>
              <a:gd name="T121" fmla="*/ 2 h 474"/>
              <a:gd name="T122" fmla="*/ 284 w 346"/>
              <a:gd name="T12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6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6" y="57"/>
                </a:lnTo>
                <a:lnTo>
                  <a:pt x="344" y="74"/>
                </a:lnTo>
                <a:lnTo>
                  <a:pt x="339" y="88"/>
                </a:lnTo>
                <a:lnTo>
                  <a:pt x="330" y="98"/>
                </a:lnTo>
                <a:lnTo>
                  <a:pt x="319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7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3" y="83"/>
                </a:lnTo>
                <a:lnTo>
                  <a:pt x="170" y="94"/>
                </a:lnTo>
                <a:lnTo>
                  <a:pt x="158" y="104"/>
                </a:lnTo>
                <a:lnTo>
                  <a:pt x="158" y="400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6" y="434"/>
                </a:lnTo>
                <a:lnTo>
                  <a:pt x="226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92"/>
                </a:lnTo>
                <a:lnTo>
                  <a:pt x="60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5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7" name="Freeform 53"/>
          <p:cNvSpPr>
            <a:spLocks/>
          </p:cNvSpPr>
          <p:nvPr userDrawn="1"/>
        </p:nvSpPr>
        <p:spPr bwMode="invGray">
          <a:xfrm>
            <a:off x="8274050" y="3500438"/>
            <a:ext cx="111125" cy="222250"/>
          </a:xfrm>
          <a:custGeom>
            <a:avLst/>
            <a:gdLst>
              <a:gd name="T0" fmla="*/ 0 w 225"/>
              <a:gd name="T1" fmla="*/ 0 h 449"/>
              <a:gd name="T2" fmla="*/ 162 w 225"/>
              <a:gd name="T3" fmla="*/ 0 h 449"/>
              <a:gd name="T4" fmla="*/ 164 w 225"/>
              <a:gd name="T5" fmla="*/ 2 h 449"/>
              <a:gd name="T6" fmla="*/ 165 w 225"/>
              <a:gd name="T7" fmla="*/ 2 h 449"/>
              <a:gd name="T8" fmla="*/ 167 w 225"/>
              <a:gd name="T9" fmla="*/ 3 h 449"/>
              <a:gd name="T10" fmla="*/ 168 w 225"/>
              <a:gd name="T11" fmla="*/ 5 h 449"/>
              <a:gd name="T12" fmla="*/ 168 w 225"/>
              <a:gd name="T13" fmla="*/ 15 h 449"/>
              <a:gd name="T14" fmla="*/ 167 w 225"/>
              <a:gd name="T15" fmla="*/ 24 h 449"/>
              <a:gd name="T16" fmla="*/ 167 w 225"/>
              <a:gd name="T17" fmla="*/ 40 h 449"/>
              <a:gd name="T18" fmla="*/ 165 w 225"/>
              <a:gd name="T19" fmla="*/ 62 h 449"/>
              <a:gd name="T20" fmla="*/ 165 w 225"/>
              <a:gd name="T21" fmla="*/ 380 h 449"/>
              <a:gd name="T22" fmla="*/ 167 w 225"/>
              <a:gd name="T23" fmla="*/ 393 h 449"/>
              <a:gd name="T24" fmla="*/ 170 w 225"/>
              <a:gd name="T25" fmla="*/ 401 h 449"/>
              <a:gd name="T26" fmla="*/ 175 w 225"/>
              <a:gd name="T27" fmla="*/ 406 h 449"/>
              <a:gd name="T28" fmla="*/ 183 w 225"/>
              <a:gd name="T29" fmla="*/ 409 h 449"/>
              <a:gd name="T30" fmla="*/ 225 w 225"/>
              <a:gd name="T31" fmla="*/ 409 h 449"/>
              <a:gd name="T32" fmla="*/ 225 w 225"/>
              <a:gd name="T33" fmla="*/ 449 h 449"/>
              <a:gd name="T34" fmla="*/ 9 w 225"/>
              <a:gd name="T35" fmla="*/ 449 h 449"/>
              <a:gd name="T36" fmla="*/ 9 w 225"/>
              <a:gd name="T37" fmla="*/ 409 h 449"/>
              <a:gd name="T38" fmla="*/ 46 w 225"/>
              <a:gd name="T39" fmla="*/ 409 h 449"/>
              <a:gd name="T40" fmla="*/ 57 w 225"/>
              <a:gd name="T41" fmla="*/ 406 h 449"/>
              <a:gd name="T42" fmla="*/ 64 w 225"/>
              <a:gd name="T43" fmla="*/ 400 h 449"/>
              <a:gd name="T44" fmla="*/ 68 w 225"/>
              <a:gd name="T45" fmla="*/ 389 h 449"/>
              <a:gd name="T46" fmla="*/ 68 w 225"/>
              <a:gd name="T47" fmla="*/ 385 h 449"/>
              <a:gd name="T48" fmla="*/ 69 w 225"/>
              <a:gd name="T49" fmla="*/ 384 h 449"/>
              <a:gd name="T50" fmla="*/ 69 w 225"/>
              <a:gd name="T51" fmla="*/ 70 h 449"/>
              <a:gd name="T52" fmla="*/ 68 w 225"/>
              <a:gd name="T53" fmla="*/ 59 h 449"/>
              <a:gd name="T54" fmla="*/ 68 w 225"/>
              <a:gd name="T55" fmla="*/ 56 h 449"/>
              <a:gd name="T56" fmla="*/ 66 w 225"/>
              <a:gd name="T57" fmla="*/ 54 h 449"/>
              <a:gd name="T58" fmla="*/ 63 w 225"/>
              <a:gd name="T59" fmla="*/ 47 h 449"/>
              <a:gd name="T60" fmla="*/ 55 w 225"/>
              <a:gd name="T61" fmla="*/ 42 h 449"/>
              <a:gd name="T62" fmla="*/ 46 w 225"/>
              <a:gd name="T63" fmla="*/ 41 h 449"/>
              <a:gd name="T64" fmla="*/ 0 w 225"/>
              <a:gd name="T65" fmla="*/ 40 h 449"/>
              <a:gd name="T66" fmla="*/ 0 w 225"/>
              <a:gd name="T6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5" h="449">
                <a:moveTo>
                  <a:pt x="0" y="0"/>
                </a:move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5" y="62"/>
                </a:lnTo>
                <a:lnTo>
                  <a:pt x="165" y="380"/>
                </a:lnTo>
                <a:lnTo>
                  <a:pt x="167" y="393"/>
                </a:lnTo>
                <a:lnTo>
                  <a:pt x="170" y="401"/>
                </a:lnTo>
                <a:lnTo>
                  <a:pt x="175" y="406"/>
                </a:lnTo>
                <a:lnTo>
                  <a:pt x="183" y="409"/>
                </a:lnTo>
                <a:lnTo>
                  <a:pt x="225" y="409"/>
                </a:lnTo>
                <a:lnTo>
                  <a:pt x="225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5"/>
                </a:lnTo>
                <a:lnTo>
                  <a:pt x="69" y="384"/>
                </a:lnTo>
                <a:lnTo>
                  <a:pt x="69" y="70"/>
                </a:lnTo>
                <a:lnTo>
                  <a:pt x="68" y="59"/>
                </a:lnTo>
                <a:lnTo>
                  <a:pt x="68" y="56"/>
                </a:lnTo>
                <a:lnTo>
                  <a:pt x="66" y="54"/>
                </a:lnTo>
                <a:lnTo>
                  <a:pt x="63" y="47"/>
                </a:lnTo>
                <a:lnTo>
                  <a:pt x="55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8" name="Freeform 54"/>
          <p:cNvSpPr>
            <a:spLocks noEditPoints="1"/>
          </p:cNvSpPr>
          <p:nvPr userDrawn="1"/>
        </p:nvSpPr>
        <p:spPr bwMode="invGray">
          <a:xfrm>
            <a:off x="7359650" y="3381375"/>
            <a:ext cx="242888" cy="346075"/>
          </a:xfrm>
          <a:custGeom>
            <a:avLst/>
            <a:gdLst>
              <a:gd name="T0" fmla="*/ 217 w 489"/>
              <a:gd name="T1" fmla="*/ 268 h 699"/>
              <a:gd name="T2" fmla="*/ 165 w 489"/>
              <a:gd name="T3" fmla="*/ 286 h 699"/>
              <a:gd name="T4" fmla="*/ 130 w 489"/>
              <a:gd name="T5" fmla="*/ 323 h 699"/>
              <a:gd name="T6" fmla="*/ 109 w 489"/>
              <a:gd name="T7" fmla="*/ 380 h 699"/>
              <a:gd name="T8" fmla="*/ 102 w 489"/>
              <a:gd name="T9" fmla="*/ 458 h 699"/>
              <a:gd name="T10" fmla="*/ 109 w 489"/>
              <a:gd name="T11" fmla="*/ 535 h 699"/>
              <a:gd name="T12" fmla="*/ 134 w 489"/>
              <a:gd name="T13" fmla="*/ 589 h 699"/>
              <a:gd name="T14" fmla="*/ 174 w 489"/>
              <a:gd name="T15" fmla="*/ 619 h 699"/>
              <a:gd name="T16" fmla="*/ 231 w 489"/>
              <a:gd name="T17" fmla="*/ 630 h 699"/>
              <a:gd name="T18" fmla="*/ 279 w 489"/>
              <a:gd name="T19" fmla="*/ 624 h 699"/>
              <a:gd name="T20" fmla="*/ 312 w 489"/>
              <a:gd name="T21" fmla="*/ 612 h 699"/>
              <a:gd name="T22" fmla="*/ 329 w 489"/>
              <a:gd name="T23" fmla="*/ 605 h 699"/>
              <a:gd name="T24" fmla="*/ 332 w 489"/>
              <a:gd name="T25" fmla="*/ 297 h 699"/>
              <a:gd name="T26" fmla="*/ 294 w 489"/>
              <a:gd name="T27" fmla="*/ 273 h 699"/>
              <a:gd name="T28" fmla="*/ 249 w 489"/>
              <a:gd name="T29" fmla="*/ 265 h 699"/>
              <a:gd name="T30" fmla="*/ 425 w 489"/>
              <a:gd name="T31" fmla="*/ 0 h 699"/>
              <a:gd name="T32" fmla="*/ 432 w 489"/>
              <a:gd name="T33" fmla="*/ 7 h 699"/>
              <a:gd name="T34" fmla="*/ 431 w 489"/>
              <a:gd name="T35" fmla="*/ 14 h 699"/>
              <a:gd name="T36" fmla="*/ 430 w 489"/>
              <a:gd name="T37" fmla="*/ 30 h 699"/>
              <a:gd name="T38" fmla="*/ 429 w 489"/>
              <a:gd name="T39" fmla="*/ 79 h 699"/>
              <a:gd name="T40" fmla="*/ 430 w 489"/>
              <a:gd name="T41" fmla="*/ 608 h 699"/>
              <a:gd name="T42" fmla="*/ 435 w 489"/>
              <a:gd name="T43" fmla="*/ 632 h 699"/>
              <a:gd name="T44" fmla="*/ 446 w 489"/>
              <a:gd name="T45" fmla="*/ 639 h 699"/>
              <a:gd name="T46" fmla="*/ 474 w 489"/>
              <a:gd name="T47" fmla="*/ 640 h 699"/>
              <a:gd name="T48" fmla="*/ 489 w 489"/>
              <a:gd name="T49" fmla="*/ 687 h 699"/>
              <a:gd name="T50" fmla="*/ 337 w 489"/>
              <a:gd name="T51" fmla="*/ 678 h 699"/>
              <a:gd name="T52" fmla="*/ 313 w 489"/>
              <a:gd name="T53" fmla="*/ 662 h 699"/>
              <a:gd name="T54" fmla="*/ 253 w 489"/>
              <a:gd name="T55" fmla="*/ 688 h 699"/>
              <a:gd name="T56" fmla="*/ 182 w 489"/>
              <a:gd name="T57" fmla="*/ 699 h 699"/>
              <a:gd name="T58" fmla="*/ 140 w 489"/>
              <a:gd name="T59" fmla="*/ 694 h 699"/>
              <a:gd name="T60" fmla="*/ 98 w 489"/>
              <a:gd name="T61" fmla="*/ 676 h 699"/>
              <a:gd name="T62" fmla="*/ 60 w 489"/>
              <a:gd name="T63" fmla="*/ 646 h 699"/>
              <a:gd name="T64" fmla="*/ 28 w 489"/>
              <a:gd name="T65" fmla="*/ 601 h 699"/>
              <a:gd name="T66" fmla="*/ 7 w 489"/>
              <a:gd name="T67" fmla="*/ 540 h 699"/>
              <a:gd name="T68" fmla="*/ 0 w 489"/>
              <a:gd name="T69" fmla="*/ 461 h 699"/>
              <a:gd name="T70" fmla="*/ 9 w 489"/>
              <a:gd name="T71" fmla="*/ 385 h 699"/>
              <a:gd name="T72" fmla="*/ 33 w 489"/>
              <a:gd name="T73" fmla="*/ 325 h 699"/>
              <a:gd name="T74" fmla="*/ 70 w 489"/>
              <a:gd name="T75" fmla="*/ 280 h 699"/>
              <a:gd name="T76" fmla="*/ 116 w 489"/>
              <a:gd name="T77" fmla="*/ 247 h 699"/>
              <a:gd name="T78" fmla="*/ 170 w 489"/>
              <a:gd name="T79" fmla="*/ 226 h 699"/>
              <a:gd name="T80" fmla="*/ 227 w 489"/>
              <a:gd name="T81" fmla="*/ 216 h 699"/>
              <a:gd name="T82" fmla="*/ 282 w 489"/>
              <a:gd name="T83" fmla="*/ 216 h 699"/>
              <a:gd name="T84" fmla="*/ 334 w 489"/>
              <a:gd name="T85" fmla="*/ 224 h 699"/>
              <a:gd name="T86" fmla="*/ 332 w 489"/>
              <a:gd name="T87" fmla="*/ 67 h 699"/>
              <a:gd name="T88" fmla="*/ 324 w 489"/>
              <a:gd name="T89" fmla="*/ 52 h 699"/>
              <a:gd name="T90" fmla="*/ 316 w 489"/>
              <a:gd name="T91" fmla="*/ 48 h 699"/>
              <a:gd name="T92" fmla="*/ 261 w 489"/>
              <a:gd name="T93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9" h="699">
                <a:moveTo>
                  <a:pt x="249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8" y="350"/>
                </a:lnTo>
                <a:lnTo>
                  <a:pt x="109" y="380"/>
                </a:lnTo>
                <a:lnTo>
                  <a:pt x="103" y="416"/>
                </a:lnTo>
                <a:lnTo>
                  <a:pt x="102" y="458"/>
                </a:lnTo>
                <a:lnTo>
                  <a:pt x="104" y="499"/>
                </a:lnTo>
                <a:lnTo>
                  <a:pt x="109" y="535"/>
                </a:lnTo>
                <a:lnTo>
                  <a:pt x="120" y="564"/>
                </a:lnTo>
                <a:lnTo>
                  <a:pt x="134" y="589"/>
                </a:lnTo>
                <a:lnTo>
                  <a:pt x="152" y="607"/>
                </a:lnTo>
                <a:lnTo>
                  <a:pt x="174" y="619"/>
                </a:lnTo>
                <a:lnTo>
                  <a:pt x="201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5" y="282"/>
                </a:lnTo>
                <a:lnTo>
                  <a:pt x="294" y="273"/>
                </a:lnTo>
                <a:lnTo>
                  <a:pt x="272" y="268"/>
                </a:lnTo>
                <a:lnTo>
                  <a:pt x="249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2" y="7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9" y="79"/>
                </a:lnTo>
                <a:lnTo>
                  <a:pt x="429" y="589"/>
                </a:lnTo>
                <a:lnTo>
                  <a:pt x="430" y="608"/>
                </a:lnTo>
                <a:lnTo>
                  <a:pt x="431" y="623"/>
                </a:lnTo>
                <a:lnTo>
                  <a:pt x="435" y="632"/>
                </a:lnTo>
                <a:lnTo>
                  <a:pt x="440" y="637"/>
                </a:lnTo>
                <a:lnTo>
                  <a:pt x="446" y="639"/>
                </a:lnTo>
                <a:lnTo>
                  <a:pt x="464" y="639"/>
                </a:lnTo>
                <a:lnTo>
                  <a:pt x="474" y="640"/>
                </a:lnTo>
                <a:lnTo>
                  <a:pt x="489" y="640"/>
                </a:lnTo>
                <a:lnTo>
                  <a:pt x="489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2" y="698"/>
                </a:lnTo>
                <a:lnTo>
                  <a:pt x="140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3" y="503"/>
                </a:lnTo>
                <a:lnTo>
                  <a:pt x="0" y="461"/>
                </a:lnTo>
                <a:lnTo>
                  <a:pt x="3" y="422"/>
                </a:lnTo>
                <a:lnTo>
                  <a:pt x="9" y="385"/>
                </a:lnTo>
                <a:lnTo>
                  <a:pt x="20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7" y="216"/>
                </a:lnTo>
                <a:lnTo>
                  <a:pt x="255" y="215"/>
                </a:lnTo>
                <a:lnTo>
                  <a:pt x="282" y="216"/>
                </a:lnTo>
                <a:lnTo>
                  <a:pt x="304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9" y="57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9" name="Freeform 55"/>
          <p:cNvSpPr>
            <a:spLocks noEditPoints="1"/>
          </p:cNvSpPr>
          <p:nvPr userDrawn="1"/>
        </p:nvSpPr>
        <p:spPr bwMode="invGray">
          <a:xfrm>
            <a:off x="8564563" y="3381375"/>
            <a:ext cx="241300" cy="346075"/>
          </a:xfrm>
          <a:custGeom>
            <a:avLst/>
            <a:gdLst>
              <a:gd name="T0" fmla="*/ 217 w 488"/>
              <a:gd name="T1" fmla="*/ 268 h 699"/>
              <a:gd name="T2" fmla="*/ 165 w 488"/>
              <a:gd name="T3" fmla="*/ 286 h 699"/>
              <a:gd name="T4" fmla="*/ 130 w 488"/>
              <a:gd name="T5" fmla="*/ 323 h 699"/>
              <a:gd name="T6" fmla="*/ 109 w 488"/>
              <a:gd name="T7" fmla="*/ 380 h 699"/>
              <a:gd name="T8" fmla="*/ 101 w 488"/>
              <a:gd name="T9" fmla="*/ 458 h 699"/>
              <a:gd name="T10" fmla="*/ 109 w 488"/>
              <a:gd name="T11" fmla="*/ 535 h 699"/>
              <a:gd name="T12" fmla="*/ 133 w 488"/>
              <a:gd name="T13" fmla="*/ 589 h 699"/>
              <a:gd name="T14" fmla="*/ 174 w 488"/>
              <a:gd name="T15" fmla="*/ 619 h 699"/>
              <a:gd name="T16" fmla="*/ 231 w 488"/>
              <a:gd name="T17" fmla="*/ 630 h 699"/>
              <a:gd name="T18" fmla="*/ 279 w 488"/>
              <a:gd name="T19" fmla="*/ 624 h 699"/>
              <a:gd name="T20" fmla="*/ 312 w 488"/>
              <a:gd name="T21" fmla="*/ 612 h 699"/>
              <a:gd name="T22" fmla="*/ 329 w 488"/>
              <a:gd name="T23" fmla="*/ 605 h 699"/>
              <a:gd name="T24" fmla="*/ 332 w 488"/>
              <a:gd name="T25" fmla="*/ 297 h 699"/>
              <a:gd name="T26" fmla="*/ 294 w 488"/>
              <a:gd name="T27" fmla="*/ 273 h 699"/>
              <a:gd name="T28" fmla="*/ 248 w 488"/>
              <a:gd name="T29" fmla="*/ 265 h 699"/>
              <a:gd name="T30" fmla="*/ 425 w 488"/>
              <a:gd name="T31" fmla="*/ 0 h 699"/>
              <a:gd name="T32" fmla="*/ 430 w 488"/>
              <a:gd name="T33" fmla="*/ 4 h 699"/>
              <a:gd name="T34" fmla="*/ 432 w 488"/>
              <a:gd name="T35" fmla="*/ 10 h 699"/>
              <a:gd name="T36" fmla="*/ 431 w 488"/>
              <a:gd name="T37" fmla="*/ 14 h 699"/>
              <a:gd name="T38" fmla="*/ 430 w 488"/>
              <a:gd name="T39" fmla="*/ 30 h 699"/>
              <a:gd name="T40" fmla="*/ 428 w 488"/>
              <a:gd name="T41" fmla="*/ 79 h 699"/>
              <a:gd name="T42" fmla="*/ 430 w 488"/>
              <a:gd name="T43" fmla="*/ 608 h 699"/>
              <a:gd name="T44" fmla="*/ 434 w 488"/>
              <a:gd name="T45" fmla="*/ 632 h 699"/>
              <a:gd name="T46" fmla="*/ 445 w 488"/>
              <a:gd name="T47" fmla="*/ 639 h 699"/>
              <a:gd name="T48" fmla="*/ 474 w 488"/>
              <a:gd name="T49" fmla="*/ 640 h 699"/>
              <a:gd name="T50" fmla="*/ 488 w 488"/>
              <a:gd name="T51" fmla="*/ 687 h 699"/>
              <a:gd name="T52" fmla="*/ 337 w 488"/>
              <a:gd name="T53" fmla="*/ 678 h 699"/>
              <a:gd name="T54" fmla="*/ 313 w 488"/>
              <a:gd name="T55" fmla="*/ 662 h 699"/>
              <a:gd name="T56" fmla="*/ 253 w 488"/>
              <a:gd name="T57" fmla="*/ 688 h 699"/>
              <a:gd name="T58" fmla="*/ 182 w 488"/>
              <a:gd name="T59" fmla="*/ 699 h 699"/>
              <a:gd name="T60" fmla="*/ 139 w 488"/>
              <a:gd name="T61" fmla="*/ 694 h 699"/>
              <a:gd name="T62" fmla="*/ 98 w 488"/>
              <a:gd name="T63" fmla="*/ 676 h 699"/>
              <a:gd name="T64" fmla="*/ 60 w 488"/>
              <a:gd name="T65" fmla="*/ 646 h 699"/>
              <a:gd name="T66" fmla="*/ 28 w 488"/>
              <a:gd name="T67" fmla="*/ 601 h 699"/>
              <a:gd name="T68" fmla="*/ 7 w 488"/>
              <a:gd name="T69" fmla="*/ 540 h 699"/>
              <a:gd name="T70" fmla="*/ 0 w 488"/>
              <a:gd name="T71" fmla="*/ 461 h 699"/>
              <a:gd name="T72" fmla="*/ 8 w 488"/>
              <a:gd name="T73" fmla="*/ 385 h 699"/>
              <a:gd name="T74" fmla="*/ 33 w 488"/>
              <a:gd name="T75" fmla="*/ 325 h 699"/>
              <a:gd name="T76" fmla="*/ 70 w 488"/>
              <a:gd name="T77" fmla="*/ 280 h 699"/>
              <a:gd name="T78" fmla="*/ 116 w 488"/>
              <a:gd name="T79" fmla="*/ 247 h 699"/>
              <a:gd name="T80" fmla="*/ 170 w 488"/>
              <a:gd name="T81" fmla="*/ 226 h 699"/>
              <a:gd name="T82" fmla="*/ 226 w 488"/>
              <a:gd name="T83" fmla="*/ 216 h 699"/>
              <a:gd name="T84" fmla="*/ 281 w 488"/>
              <a:gd name="T85" fmla="*/ 216 h 699"/>
              <a:gd name="T86" fmla="*/ 334 w 488"/>
              <a:gd name="T87" fmla="*/ 224 h 699"/>
              <a:gd name="T88" fmla="*/ 332 w 488"/>
              <a:gd name="T89" fmla="*/ 67 h 699"/>
              <a:gd name="T90" fmla="*/ 328 w 488"/>
              <a:gd name="T91" fmla="*/ 56 h 699"/>
              <a:gd name="T92" fmla="*/ 321 w 488"/>
              <a:gd name="T93" fmla="*/ 49 h 699"/>
              <a:gd name="T94" fmla="*/ 261 w 488"/>
              <a:gd name="T95" fmla="*/ 4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8" h="699">
                <a:moveTo>
                  <a:pt x="248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7" y="350"/>
                </a:lnTo>
                <a:lnTo>
                  <a:pt x="109" y="380"/>
                </a:lnTo>
                <a:lnTo>
                  <a:pt x="103" y="416"/>
                </a:lnTo>
                <a:lnTo>
                  <a:pt x="101" y="458"/>
                </a:lnTo>
                <a:lnTo>
                  <a:pt x="104" y="499"/>
                </a:lnTo>
                <a:lnTo>
                  <a:pt x="109" y="535"/>
                </a:lnTo>
                <a:lnTo>
                  <a:pt x="119" y="564"/>
                </a:lnTo>
                <a:lnTo>
                  <a:pt x="133" y="589"/>
                </a:lnTo>
                <a:lnTo>
                  <a:pt x="150" y="607"/>
                </a:lnTo>
                <a:lnTo>
                  <a:pt x="174" y="619"/>
                </a:lnTo>
                <a:lnTo>
                  <a:pt x="199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3" y="282"/>
                </a:lnTo>
                <a:lnTo>
                  <a:pt x="294" y="273"/>
                </a:lnTo>
                <a:lnTo>
                  <a:pt x="272" y="268"/>
                </a:lnTo>
                <a:lnTo>
                  <a:pt x="248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0" y="4"/>
                </a:lnTo>
                <a:lnTo>
                  <a:pt x="431" y="7"/>
                </a:lnTo>
                <a:lnTo>
                  <a:pt x="432" y="10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8" y="79"/>
                </a:lnTo>
                <a:lnTo>
                  <a:pt x="428" y="589"/>
                </a:lnTo>
                <a:lnTo>
                  <a:pt x="430" y="608"/>
                </a:lnTo>
                <a:lnTo>
                  <a:pt x="431" y="623"/>
                </a:lnTo>
                <a:lnTo>
                  <a:pt x="434" y="632"/>
                </a:lnTo>
                <a:lnTo>
                  <a:pt x="439" y="637"/>
                </a:lnTo>
                <a:lnTo>
                  <a:pt x="445" y="639"/>
                </a:lnTo>
                <a:lnTo>
                  <a:pt x="464" y="639"/>
                </a:lnTo>
                <a:lnTo>
                  <a:pt x="474" y="640"/>
                </a:lnTo>
                <a:lnTo>
                  <a:pt x="488" y="640"/>
                </a:lnTo>
                <a:lnTo>
                  <a:pt x="488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1" y="698"/>
                </a:lnTo>
                <a:lnTo>
                  <a:pt x="139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2" y="503"/>
                </a:lnTo>
                <a:lnTo>
                  <a:pt x="0" y="461"/>
                </a:lnTo>
                <a:lnTo>
                  <a:pt x="2" y="422"/>
                </a:lnTo>
                <a:lnTo>
                  <a:pt x="8" y="385"/>
                </a:lnTo>
                <a:lnTo>
                  <a:pt x="19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6" y="216"/>
                </a:lnTo>
                <a:lnTo>
                  <a:pt x="254" y="215"/>
                </a:lnTo>
                <a:lnTo>
                  <a:pt x="281" y="216"/>
                </a:lnTo>
                <a:lnTo>
                  <a:pt x="303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8" y="57"/>
                </a:lnTo>
                <a:lnTo>
                  <a:pt x="328" y="56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0" name="Freeform 56"/>
          <p:cNvSpPr>
            <a:spLocks noEditPoints="1"/>
          </p:cNvSpPr>
          <p:nvPr userDrawn="1"/>
        </p:nvSpPr>
        <p:spPr bwMode="invGray">
          <a:xfrm>
            <a:off x="7659688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1" name="Freeform 57"/>
          <p:cNvSpPr>
            <a:spLocks noEditPoints="1"/>
          </p:cNvSpPr>
          <p:nvPr userDrawn="1"/>
        </p:nvSpPr>
        <p:spPr bwMode="invGray">
          <a:xfrm>
            <a:off x="6450013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81191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22205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600"/>
            </a:lvl1pPr>
            <a:lvl2pPr>
              <a:defRPr sz="1600"/>
            </a:lvl2pPr>
            <a:lvl3pPr marL="270000" indent="-270000">
              <a:defRPr sz="1600"/>
            </a:lvl3pPr>
            <a:lvl4pPr marL="540000" indent="-270000">
              <a:defRPr sz="1600"/>
            </a:lvl4pPr>
            <a:lvl5pPr marL="810000" indent="-270000">
              <a:defRPr sz="1600"/>
            </a:lvl5pPr>
            <a:lvl6pPr marL="1080000" indent="-270000">
              <a:defRPr sz="1600"/>
            </a:lvl6pPr>
            <a:lvl7pPr marL="1350000" indent="-270000">
              <a:defRPr sz="1600"/>
            </a:lvl7pPr>
            <a:lvl8pPr marL="1620000" indent="-270000">
              <a:defRPr sz="1600"/>
            </a:lvl8pPr>
            <a:lvl9pPr marL="1890000" indent="-27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0A54BE20-087E-4005-A3AC-1AB479F3F156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15848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76250"/>
            <a:ext cx="8231188" cy="108108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 baseline="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US" dirty="0" smtClean="0"/>
          </a:p>
          <a:p>
            <a:pPr lvl="6"/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468313" y="6381750"/>
            <a:ext cx="730250" cy="179388"/>
          </a:xfrm>
        </p:spPr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14D95764-FF53-412A-8CD4-0E1F7016CEA7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>
          <a:xfrm>
            <a:off x="2195513" y="6381750"/>
            <a:ext cx="4754562" cy="339725"/>
          </a:xfrm>
        </p:spPr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>
          <a:xfrm>
            <a:off x="468313" y="6561138"/>
            <a:ext cx="1619250" cy="158750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8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9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2844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8" name="Rectangle 18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25619" name="Rectangle 19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sp>
        <p:nvSpPr>
          <p:cNvPr id="25623" name="Freeform 23"/>
          <p:cNvSpPr>
            <a:spLocks noEditPoints="1"/>
          </p:cNvSpPr>
          <p:nvPr userDrawn="1"/>
        </p:nvSpPr>
        <p:spPr bwMode="invGray">
          <a:xfrm>
            <a:off x="358775" y="2451100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grpSp>
        <p:nvGrpSpPr>
          <p:cNvPr id="25635" name="Group 35"/>
          <p:cNvGrpSpPr>
            <a:grpSpLocks/>
          </p:cNvGrpSpPr>
          <p:nvPr userDrawn="1"/>
        </p:nvGrpSpPr>
        <p:grpSpPr bwMode="auto">
          <a:xfrm>
            <a:off x="619125" y="2413000"/>
            <a:ext cx="2078038" cy="352425"/>
            <a:chOff x="390" y="1520"/>
            <a:chExt cx="1309" cy="222"/>
          </a:xfrm>
        </p:grpSpPr>
        <p:sp>
          <p:nvSpPr>
            <p:cNvPr id="25621" name="Freeform 21"/>
            <p:cNvSpPr>
              <a:spLocks/>
            </p:cNvSpPr>
            <p:nvPr userDrawn="1"/>
          </p:nvSpPr>
          <p:spPr bwMode="invGray">
            <a:xfrm>
              <a:off x="404" y="1537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2" name="Freeform 22"/>
            <p:cNvSpPr>
              <a:spLocks/>
            </p:cNvSpPr>
            <p:nvPr userDrawn="1"/>
          </p:nvSpPr>
          <p:spPr bwMode="invGray">
            <a:xfrm>
              <a:off x="1163" y="1537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4" name="Freeform 24"/>
            <p:cNvSpPr>
              <a:spLocks/>
            </p:cNvSpPr>
            <p:nvPr userDrawn="1"/>
          </p:nvSpPr>
          <p:spPr bwMode="invGray">
            <a:xfrm>
              <a:off x="466" y="1591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5" name="Freeform 25"/>
            <p:cNvSpPr>
              <a:spLocks/>
            </p:cNvSpPr>
            <p:nvPr userDrawn="1"/>
          </p:nvSpPr>
          <p:spPr bwMode="invGray">
            <a:xfrm>
              <a:off x="390" y="1599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6" name="Freeform 26"/>
            <p:cNvSpPr>
              <a:spLocks noEditPoints="1"/>
            </p:cNvSpPr>
            <p:nvPr userDrawn="1"/>
          </p:nvSpPr>
          <p:spPr bwMode="invGray">
            <a:xfrm>
              <a:off x="985" y="1544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7" name="Freeform 27"/>
            <p:cNvSpPr>
              <a:spLocks/>
            </p:cNvSpPr>
            <p:nvPr userDrawn="1"/>
          </p:nvSpPr>
          <p:spPr bwMode="invGray">
            <a:xfrm>
              <a:off x="1225" y="1591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8" name="Freeform 28"/>
            <p:cNvSpPr>
              <a:spLocks/>
            </p:cNvSpPr>
            <p:nvPr userDrawn="1"/>
          </p:nvSpPr>
          <p:spPr bwMode="invGray">
            <a:xfrm>
              <a:off x="1149" y="1599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9" name="Freeform 29"/>
            <p:cNvSpPr>
              <a:spLocks noEditPoints="1"/>
            </p:cNvSpPr>
            <p:nvPr userDrawn="1"/>
          </p:nvSpPr>
          <p:spPr bwMode="invGray">
            <a:xfrm>
              <a:off x="573" y="1524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0" name="Freeform 30"/>
            <p:cNvSpPr>
              <a:spLocks noEditPoints="1"/>
            </p:cNvSpPr>
            <p:nvPr userDrawn="1"/>
          </p:nvSpPr>
          <p:spPr bwMode="invGray">
            <a:xfrm>
              <a:off x="1332" y="1524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1" name="Freeform 31"/>
            <p:cNvSpPr>
              <a:spLocks noEditPoints="1"/>
            </p:cNvSpPr>
            <p:nvPr userDrawn="1"/>
          </p:nvSpPr>
          <p:spPr bwMode="invGray">
            <a:xfrm>
              <a:off x="762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2" name="Freeform 32"/>
            <p:cNvSpPr>
              <a:spLocks noEditPoints="1"/>
            </p:cNvSpPr>
            <p:nvPr userDrawn="1"/>
          </p:nvSpPr>
          <p:spPr bwMode="invGray">
            <a:xfrm>
              <a:off x="1521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39222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99EA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999EA0"/>
                </a:solidFill>
              </a:defRPr>
            </a:lvl2pPr>
            <a:lvl3pPr>
              <a:defRPr sz="2800">
                <a:solidFill>
                  <a:srgbClr val="999EA0"/>
                </a:solidFill>
              </a:defRPr>
            </a:lvl3pPr>
            <a:lvl4pPr>
              <a:defRPr sz="2800">
                <a:solidFill>
                  <a:srgbClr val="999EA0"/>
                </a:solidFill>
              </a:defRPr>
            </a:lvl4pPr>
            <a:lvl5pPr>
              <a:defRPr sz="2800">
                <a:solidFill>
                  <a:srgbClr val="999EA0"/>
                </a:solidFill>
              </a:defRPr>
            </a:lvl5pPr>
            <a:lvl6pPr marL="1440000" indent="-360000">
              <a:defRPr sz="2800">
                <a:solidFill>
                  <a:srgbClr val="999EA0"/>
                </a:solidFill>
              </a:defRPr>
            </a:lvl6pPr>
            <a:lvl7pPr marL="1800000" indent="-360000">
              <a:defRPr sz="2800">
                <a:solidFill>
                  <a:srgbClr val="999EA0"/>
                </a:solidFill>
              </a:defRPr>
            </a:lvl7pPr>
            <a:lvl8pPr>
              <a:defRPr sz="2800">
                <a:solidFill>
                  <a:srgbClr val="999EA0"/>
                </a:solidFill>
              </a:defRPr>
            </a:lvl8pPr>
            <a:lvl9pPr>
              <a:defRPr sz="2800">
                <a:solidFill>
                  <a:srgbClr val="999EA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Page </a:t>
            </a:r>
            <a:fld id="{46A41853-253C-4955-B912-106B8BCBF4EB}" type="slidenum">
              <a:rPr lang="en-GB" smtClean="0">
                <a:solidFill>
                  <a:srgbClr val="ADAEBE"/>
                </a:solidFill>
              </a:rPr>
              <a:pPr/>
              <a:t>‹#›</a:t>
            </a:fld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© Bird &amp; Bird LLP 2015</a:t>
            </a:r>
            <a:endParaRPr lang="en-GB" dirty="0">
              <a:solidFill>
                <a:srgbClr val="ADAEBE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28835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34823" name="Group 7"/>
          <p:cNvGrpSpPr>
            <a:grpSpLocks/>
          </p:cNvGrpSpPr>
          <p:nvPr userDrawn="1"/>
        </p:nvGrpSpPr>
        <p:grpSpPr bwMode="auto">
          <a:xfrm>
            <a:off x="4033838" y="3375025"/>
            <a:ext cx="2355850" cy="352425"/>
            <a:chOff x="4063" y="2126"/>
            <a:chExt cx="1484" cy="222"/>
          </a:xfrm>
        </p:grpSpPr>
        <p:sp>
          <p:nvSpPr>
            <p:cNvPr id="34824" name="Freeform 8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5" name="Freeform 9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6" name="Freeform 10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7" name="Freeform 11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8" name="Freeform 12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9" name="Freeform 13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0" name="Freeform 14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1" name="Freeform 15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2" name="Freeform 16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3" name="Freeform 17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4" name="Freeform 18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5" name="Freeform 19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6077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822594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8EB9E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8EB9E0"/>
                </a:solidFill>
              </a:defRPr>
            </a:lvl2pPr>
            <a:lvl3pPr>
              <a:defRPr sz="2800">
                <a:solidFill>
                  <a:srgbClr val="8EB9E0"/>
                </a:solidFill>
              </a:defRPr>
            </a:lvl3pPr>
            <a:lvl4pPr>
              <a:defRPr sz="2800">
                <a:solidFill>
                  <a:srgbClr val="8EB9E0"/>
                </a:solidFill>
              </a:defRPr>
            </a:lvl4pPr>
            <a:lvl5pPr>
              <a:defRPr sz="2800">
                <a:solidFill>
                  <a:srgbClr val="8EB9E0"/>
                </a:solidFill>
              </a:defRPr>
            </a:lvl5pPr>
            <a:lvl6pPr marL="1440000" indent="-360000">
              <a:defRPr sz="2800">
                <a:solidFill>
                  <a:srgbClr val="8EB9E0"/>
                </a:solidFill>
              </a:defRPr>
            </a:lvl6pPr>
            <a:lvl7pPr marL="1800000" indent="-360000">
              <a:defRPr sz="2800">
                <a:solidFill>
                  <a:srgbClr val="8EB9E0"/>
                </a:solidFill>
              </a:defRPr>
            </a:lvl7pPr>
            <a:lvl8pPr>
              <a:defRPr sz="2800">
                <a:solidFill>
                  <a:srgbClr val="8EB9E0"/>
                </a:solidFill>
              </a:defRPr>
            </a:lvl8pPr>
            <a:lvl9pPr>
              <a:defRPr sz="2800">
                <a:solidFill>
                  <a:srgbClr val="8EB9E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Page </a:t>
            </a:r>
            <a:fld id="{0C7D1B73-E000-4B87-870C-07BCD32C345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19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2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8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9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0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776232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128007" name="Group 7"/>
          <p:cNvGrpSpPr>
            <a:grpSpLocks/>
          </p:cNvGrpSpPr>
          <p:nvPr userDrawn="1"/>
        </p:nvGrpSpPr>
        <p:grpSpPr bwMode="auto">
          <a:xfrm>
            <a:off x="358775" y="2413000"/>
            <a:ext cx="2338388" cy="352425"/>
            <a:chOff x="452" y="2126"/>
            <a:chExt cx="1473" cy="222"/>
          </a:xfrm>
        </p:grpSpPr>
        <p:sp>
          <p:nvSpPr>
            <p:cNvPr id="128008" name="Freeform 8"/>
            <p:cNvSpPr>
              <a:spLocks/>
            </p:cNvSpPr>
            <p:nvPr userDrawn="1"/>
          </p:nvSpPr>
          <p:spPr bwMode="invGray">
            <a:xfrm>
              <a:off x="630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09" name="Freeform 9"/>
            <p:cNvSpPr>
              <a:spLocks/>
            </p:cNvSpPr>
            <p:nvPr userDrawn="1"/>
          </p:nvSpPr>
          <p:spPr bwMode="invGray">
            <a:xfrm>
              <a:off x="1389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0" name="Freeform 10"/>
            <p:cNvSpPr>
              <a:spLocks noEditPoints="1"/>
            </p:cNvSpPr>
            <p:nvPr userDrawn="1"/>
          </p:nvSpPr>
          <p:spPr bwMode="invGray">
            <a:xfrm>
              <a:off x="452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1" name="Freeform 11"/>
            <p:cNvSpPr>
              <a:spLocks/>
            </p:cNvSpPr>
            <p:nvPr userDrawn="1"/>
          </p:nvSpPr>
          <p:spPr bwMode="invGray">
            <a:xfrm>
              <a:off x="692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2" name="Freeform 12"/>
            <p:cNvSpPr>
              <a:spLocks/>
            </p:cNvSpPr>
            <p:nvPr userDrawn="1"/>
          </p:nvSpPr>
          <p:spPr bwMode="invGray">
            <a:xfrm>
              <a:off x="616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3" name="Freeform 13"/>
            <p:cNvSpPr>
              <a:spLocks noEditPoints="1"/>
            </p:cNvSpPr>
            <p:nvPr userDrawn="1"/>
          </p:nvSpPr>
          <p:spPr bwMode="invGray">
            <a:xfrm>
              <a:off x="1211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4" name="Freeform 14"/>
            <p:cNvSpPr>
              <a:spLocks/>
            </p:cNvSpPr>
            <p:nvPr userDrawn="1"/>
          </p:nvSpPr>
          <p:spPr bwMode="invGray">
            <a:xfrm>
              <a:off x="1451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5" name="Freeform 15"/>
            <p:cNvSpPr>
              <a:spLocks/>
            </p:cNvSpPr>
            <p:nvPr userDrawn="1"/>
          </p:nvSpPr>
          <p:spPr bwMode="invGray">
            <a:xfrm>
              <a:off x="1375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6" name="Freeform 16"/>
            <p:cNvSpPr>
              <a:spLocks noEditPoints="1"/>
            </p:cNvSpPr>
            <p:nvPr userDrawn="1"/>
          </p:nvSpPr>
          <p:spPr bwMode="invGray">
            <a:xfrm>
              <a:off x="799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7" name="Freeform 17"/>
            <p:cNvSpPr>
              <a:spLocks noEditPoints="1"/>
            </p:cNvSpPr>
            <p:nvPr userDrawn="1"/>
          </p:nvSpPr>
          <p:spPr bwMode="invGray">
            <a:xfrm>
              <a:off x="1558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8" name="Freeform 18"/>
            <p:cNvSpPr>
              <a:spLocks noEditPoints="1"/>
            </p:cNvSpPr>
            <p:nvPr userDrawn="1"/>
          </p:nvSpPr>
          <p:spPr bwMode="invGray">
            <a:xfrm>
              <a:off x="988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9" name="Freeform 19"/>
            <p:cNvSpPr>
              <a:spLocks noEditPoints="1"/>
            </p:cNvSpPr>
            <p:nvPr userDrawn="1"/>
          </p:nvSpPr>
          <p:spPr bwMode="invGray">
            <a:xfrm>
              <a:off x="1747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235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898BC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9898BC"/>
                </a:solidFill>
              </a:defRPr>
            </a:lvl2pPr>
            <a:lvl3pPr>
              <a:defRPr sz="2800">
                <a:solidFill>
                  <a:srgbClr val="9898BC"/>
                </a:solidFill>
              </a:defRPr>
            </a:lvl3pPr>
            <a:lvl4pPr>
              <a:defRPr sz="2800">
                <a:solidFill>
                  <a:srgbClr val="9898BC"/>
                </a:solidFill>
              </a:defRPr>
            </a:lvl4pPr>
            <a:lvl5pPr>
              <a:defRPr sz="2800">
                <a:solidFill>
                  <a:srgbClr val="9898BC"/>
                </a:solidFill>
              </a:defRPr>
            </a:lvl5pPr>
            <a:lvl6pPr marL="1440000" indent="-360000">
              <a:defRPr sz="2800">
                <a:solidFill>
                  <a:srgbClr val="9898BC"/>
                </a:solidFill>
              </a:defRPr>
            </a:lvl6pPr>
            <a:lvl7pPr marL="1800000" indent="-360000">
              <a:defRPr sz="2800">
                <a:solidFill>
                  <a:srgbClr val="9898BC"/>
                </a:solidFill>
              </a:defRPr>
            </a:lvl7pPr>
            <a:lvl8pPr>
              <a:defRPr sz="2800">
                <a:solidFill>
                  <a:srgbClr val="9898BC"/>
                </a:solidFill>
              </a:defRPr>
            </a:lvl8pPr>
            <a:lvl9pPr>
              <a:defRPr sz="2800">
                <a:solidFill>
                  <a:srgbClr val="9898BC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Page </a:t>
            </a:r>
            <a:fld id="{40860827-67CF-4F66-8108-D7826BCB22EA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92388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bg>
      <p:bgPr>
        <a:solidFill>
          <a:srgbClr val="4E62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A6B0C9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A6B0C9"/>
                </a:solidFill>
              </a:defRPr>
            </a:lvl2pPr>
            <a:lvl3pPr>
              <a:defRPr sz="2800">
                <a:solidFill>
                  <a:srgbClr val="A6B0C9"/>
                </a:solidFill>
              </a:defRPr>
            </a:lvl3pPr>
            <a:lvl4pPr>
              <a:defRPr sz="2800">
                <a:solidFill>
                  <a:srgbClr val="A6B0C9"/>
                </a:solidFill>
              </a:defRPr>
            </a:lvl4pPr>
            <a:lvl5pPr>
              <a:defRPr sz="2800">
                <a:solidFill>
                  <a:srgbClr val="A6B0C9"/>
                </a:solidFill>
              </a:defRPr>
            </a:lvl5pPr>
            <a:lvl6pPr marL="1440000" indent="-360000">
              <a:defRPr sz="2800">
                <a:solidFill>
                  <a:srgbClr val="A6B0C9"/>
                </a:solidFill>
              </a:defRPr>
            </a:lvl6pPr>
            <a:lvl7pPr marL="1800000" indent="-360000">
              <a:defRPr sz="2800">
                <a:solidFill>
                  <a:srgbClr val="A6B0C9"/>
                </a:solidFill>
              </a:defRPr>
            </a:lvl7pPr>
            <a:lvl8pPr>
              <a:defRPr sz="2800">
                <a:solidFill>
                  <a:srgbClr val="A6B0C9"/>
                </a:solidFill>
              </a:defRPr>
            </a:lvl8pPr>
            <a:lvl9pPr>
              <a:defRPr sz="2800">
                <a:solidFill>
                  <a:srgbClr val="A6B0C9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Page </a:t>
            </a:r>
            <a:fld id="{DE44F9D7-B7B4-4EAB-9AF6-220D53154F7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61767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68313" y="3141663"/>
            <a:ext cx="8207375" cy="606425"/>
          </a:xfrm>
        </p:spPr>
        <p:txBody>
          <a:bodyPr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8313" y="4076700"/>
            <a:ext cx="8207375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BDBDB6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BDBDB6"/>
                </a:solidFill>
              </a:defRPr>
            </a:lvl2pPr>
            <a:lvl3pPr>
              <a:defRPr sz="2800">
                <a:solidFill>
                  <a:srgbClr val="BDBDB6"/>
                </a:solidFill>
              </a:defRPr>
            </a:lvl3pPr>
            <a:lvl4pPr>
              <a:defRPr sz="2800">
                <a:solidFill>
                  <a:srgbClr val="BDBDB6"/>
                </a:solidFill>
              </a:defRPr>
            </a:lvl4pPr>
            <a:lvl5pPr>
              <a:defRPr sz="2800">
                <a:solidFill>
                  <a:srgbClr val="BDBDB6"/>
                </a:solidFill>
              </a:defRPr>
            </a:lvl5pPr>
            <a:lvl6pPr marL="1440000" indent="-360000">
              <a:defRPr sz="2800" baseline="0">
                <a:solidFill>
                  <a:srgbClr val="BDBDB6"/>
                </a:solidFill>
              </a:defRPr>
            </a:lvl6pPr>
            <a:lvl7pPr marL="1800000" indent="-360000">
              <a:defRPr sz="2800" baseline="0">
                <a:solidFill>
                  <a:srgbClr val="BDBDB6"/>
                </a:solidFill>
              </a:defRPr>
            </a:lvl7pPr>
            <a:lvl8pPr>
              <a:defRPr sz="2800">
                <a:solidFill>
                  <a:srgbClr val="BDBDB6"/>
                </a:solidFill>
              </a:defRPr>
            </a:lvl8pPr>
            <a:lvl9pPr>
              <a:defRPr sz="2800">
                <a:solidFill>
                  <a:srgbClr val="BDBDB6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Page </a:t>
            </a:r>
            <a:fld id="{6E1D4F40-FCE4-40E0-927B-8D84593340A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1642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bg>
      <p:bgPr>
        <a:solidFill>
          <a:srgbClr val="B5B59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FFFFFF"/>
                </a:solidFill>
              </a:defRPr>
            </a:lvl2pPr>
            <a:lvl3pPr>
              <a:defRPr sz="2800">
                <a:solidFill>
                  <a:srgbClr val="FFFFFF"/>
                </a:solidFill>
              </a:defRPr>
            </a:lvl3pPr>
            <a:lvl4pPr>
              <a:defRPr sz="2800">
                <a:solidFill>
                  <a:srgbClr val="FFFFFF"/>
                </a:solidFill>
              </a:defRPr>
            </a:lvl4pPr>
            <a:lvl5pPr>
              <a:defRPr sz="2800">
                <a:solidFill>
                  <a:srgbClr val="FFFFFF"/>
                </a:solidFill>
              </a:defRPr>
            </a:lvl5pPr>
            <a:lvl6pPr marL="1440000" indent="-360000">
              <a:defRPr sz="2800" baseline="0">
                <a:solidFill>
                  <a:srgbClr val="FFFFFF"/>
                </a:solidFill>
              </a:defRPr>
            </a:lvl6pPr>
            <a:lvl7pPr marL="1800000" indent="-360000">
              <a:defRPr sz="2800">
                <a:solidFill>
                  <a:srgbClr val="FFFFFF"/>
                </a:solidFill>
              </a:defRPr>
            </a:lvl7pPr>
            <a:lvl8pPr>
              <a:defRPr sz="2800">
                <a:solidFill>
                  <a:srgbClr val="FFFFFF"/>
                </a:solidFill>
              </a:defRPr>
            </a:lvl8pPr>
            <a:lvl9pPr>
              <a:defRPr sz="2800">
                <a:solidFill>
                  <a:srgbClr val="FFFFFF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Page </a:t>
            </a:r>
            <a:fld id="{4F7EADA4-CC8B-4E3D-93AF-253C12FED26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4661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grpSp>
        <p:nvGrpSpPr>
          <p:cNvPr id="88083" name="Group 19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88084" name="Freeform 20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5" name="Freeform 21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6" name="Freeform 22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7" name="Freeform 23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8" name="Freeform 24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9" name="Freeform 25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0" name="Freeform 26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1" name="Freeform 27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2" name="Freeform 28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3" name="Freeform 29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4" name="Freeform 30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536858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94226" name="Group 18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94227" name="Freeform 19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9" name="Freeform 21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2" name="Freeform 24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5" name="Freeform 27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6" name="Freeform 28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7" name="Freeform 29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88375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 smtClean="0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438132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7191" name="Group 23"/>
          <p:cNvGrpSpPr>
            <a:grpSpLocks/>
          </p:cNvGrpSpPr>
          <p:nvPr userDrawn="1"/>
        </p:nvGrpSpPr>
        <p:grpSpPr bwMode="auto">
          <a:xfrm>
            <a:off x="6450013" y="3375025"/>
            <a:ext cx="2355850" cy="352425"/>
            <a:chOff x="4063" y="2126"/>
            <a:chExt cx="1484" cy="222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9" name="Freeform 21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97320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772272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762308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68313" y="3141663"/>
            <a:ext cx="8207375" cy="606425"/>
          </a:xfrm>
        </p:spPr>
        <p:txBody>
          <a:bodyPr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8313" y="4076700"/>
            <a:ext cx="8207375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11904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385A1E5-EC09-4C52-AA51-56608BB9B66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51441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Page </a:t>
            </a:r>
            <a:fld id="{B385A1E5-EC09-4C52-AA51-56608BB9B66B}" type="slidenum">
              <a:rPr lang="en-GB"/>
              <a:pPr/>
              <a:t>‹#›</a:t>
            </a:fld>
            <a:endParaRPr lang="en-GB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0443245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D4B7557-7BBF-4E39-B589-C285DCE80034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6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96491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/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783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sp>
        <p:nvSpPr>
          <p:cNvPr id="77870" name="Freeform 46"/>
          <p:cNvSpPr>
            <a:spLocks/>
          </p:cNvSpPr>
          <p:nvPr userDrawn="1"/>
        </p:nvSpPr>
        <p:spPr bwMode="invGray">
          <a:xfrm>
            <a:off x="7091363" y="3402013"/>
            <a:ext cx="63500" cy="60325"/>
          </a:xfrm>
          <a:custGeom>
            <a:avLst/>
            <a:gdLst>
              <a:gd name="T0" fmla="*/ 65 w 128"/>
              <a:gd name="T1" fmla="*/ 0 h 123"/>
              <a:gd name="T2" fmla="*/ 85 w 128"/>
              <a:gd name="T3" fmla="*/ 3 h 123"/>
              <a:gd name="T4" fmla="*/ 103 w 128"/>
              <a:gd name="T5" fmla="*/ 12 h 123"/>
              <a:gd name="T6" fmla="*/ 116 w 128"/>
              <a:gd name="T7" fmla="*/ 25 h 123"/>
              <a:gd name="T8" fmla="*/ 125 w 128"/>
              <a:gd name="T9" fmla="*/ 43 h 123"/>
              <a:gd name="T10" fmla="*/ 128 w 128"/>
              <a:gd name="T11" fmla="*/ 62 h 123"/>
              <a:gd name="T12" fmla="*/ 125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5 w 128"/>
              <a:gd name="T21" fmla="*/ 123 h 123"/>
              <a:gd name="T22" fmla="*/ 45 w 128"/>
              <a:gd name="T23" fmla="*/ 120 h 123"/>
              <a:gd name="T24" fmla="*/ 27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7 w 128"/>
              <a:gd name="T37" fmla="*/ 12 h 123"/>
              <a:gd name="T38" fmla="*/ 44 w 128"/>
              <a:gd name="T39" fmla="*/ 3 h 123"/>
              <a:gd name="T40" fmla="*/ 65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5" y="0"/>
                </a:moveTo>
                <a:lnTo>
                  <a:pt x="85" y="3"/>
                </a:lnTo>
                <a:lnTo>
                  <a:pt x="103" y="12"/>
                </a:lnTo>
                <a:lnTo>
                  <a:pt x="116" y="25"/>
                </a:lnTo>
                <a:lnTo>
                  <a:pt x="125" y="43"/>
                </a:lnTo>
                <a:lnTo>
                  <a:pt x="128" y="62"/>
                </a:lnTo>
                <a:lnTo>
                  <a:pt x="125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5" y="123"/>
                </a:lnTo>
                <a:lnTo>
                  <a:pt x="45" y="120"/>
                </a:lnTo>
                <a:lnTo>
                  <a:pt x="27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7" y="12"/>
                </a:lnTo>
                <a:lnTo>
                  <a:pt x="44" y="3"/>
                </a:ln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1" name="Freeform 47"/>
          <p:cNvSpPr>
            <a:spLocks/>
          </p:cNvSpPr>
          <p:nvPr userDrawn="1"/>
        </p:nvSpPr>
        <p:spPr bwMode="invGray">
          <a:xfrm>
            <a:off x="8296275" y="3402013"/>
            <a:ext cx="63500" cy="60325"/>
          </a:xfrm>
          <a:custGeom>
            <a:avLst/>
            <a:gdLst>
              <a:gd name="T0" fmla="*/ 64 w 128"/>
              <a:gd name="T1" fmla="*/ 0 h 123"/>
              <a:gd name="T2" fmla="*/ 85 w 128"/>
              <a:gd name="T3" fmla="*/ 3 h 123"/>
              <a:gd name="T4" fmla="*/ 102 w 128"/>
              <a:gd name="T5" fmla="*/ 12 h 123"/>
              <a:gd name="T6" fmla="*/ 116 w 128"/>
              <a:gd name="T7" fmla="*/ 25 h 123"/>
              <a:gd name="T8" fmla="*/ 124 w 128"/>
              <a:gd name="T9" fmla="*/ 43 h 123"/>
              <a:gd name="T10" fmla="*/ 128 w 128"/>
              <a:gd name="T11" fmla="*/ 62 h 123"/>
              <a:gd name="T12" fmla="*/ 124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4 w 128"/>
              <a:gd name="T21" fmla="*/ 123 h 123"/>
              <a:gd name="T22" fmla="*/ 45 w 128"/>
              <a:gd name="T23" fmla="*/ 120 h 123"/>
              <a:gd name="T24" fmla="*/ 26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6 w 128"/>
              <a:gd name="T37" fmla="*/ 12 h 123"/>
              <a:gd name="T38" fmla="*/ 44 w 128"/>
              <a:gd name="T39" fmla="*/ 3 h 123"/>
              <a:gd name="T40" fmla="*/ 64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4" y="0"/>
                </a:moveTo>
                <a:lnTo>
                  <a:pt x="85" y="3"/>
                </a:lnTo>
                <a:lnTo>
                  <a:pt x="102" y="12"/>
                </a:lnTo>
                <a:lnTo>
                  <a:pt x="116" y="25"/>
                </a:lnTo>
                <a:lnTo>
                  <a:pt x="124" y="43"/>
                </a:lnTo>
                <a:lnTo>
                  <a:pt x="128" y="62"/>
                </a:lnTo>
                <a:lnTo>
                  <a:pt x="124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4" y="123"/>
                </a:lnTo>
                <a:lnTo>
                  <a:pt x="45" y="120"/>
                </a:lnTo>
                <a:lnTo>
                  <a:pt x="26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6" y="12"/>
                </a:lnTo>
                <a:lnTo>
                  <a:pt x="44" y="3"/>
                </a:ln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2" name="Freeform 48"/>
          <p:cNvSpPr>
            <a:spLocks noEditPoints="1"/>
          </p:cNvSpPr>
          <p:nvPr userDrawn="1"/>
        </p:nvSpPr>
        <p:spPr bwMode="invGray">
          <a:xfrm>
            <a:off x="6808788" y="3413125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3" name="Freeform 49"/>
          <p:cNvSpPr>
            <a:spLocks/>
          </p:cNvSpPr>
          <p:nvPr userDrawn="1"/>
        </p:nvSpPr>
        <p:spPr bwMode="invGray">
          <a:xfrm>
            <a:off x="7189788" y="3487738"/>
            <a:ext cx="171450" cy="234950"/>
          </a:xfrm>
          <a:custGeom>
            <a:avLst/>
            <a:gdLst>
              <a:gd name="T0" fmla="*/ 306 w 347"/>
              <a:gd name="T1" fmla="*/ 2 h 474"/>
              <a:gd name="T2" fmla="*/ 335 w 347"/>
              <a:gd name="T3" fmla="*/ 22 h 474"/>
              <a:gd name="T4" fmla="*/ 347 w 347"/>
              <a:gd name="T5" fmla="*/ 57 h 474"/>
              <a:gd name="T6" fmla="*/ 339 w 347"/>
              <a:gd name="T7" fmla="*/ 88 h 474"/>
              <a:gd name="T8" fmla="*/ 320 w 347"/>
              <a:gd name="T9" fmla="*/ 105 h 474"/>
              <a:gd name="T10" fmla="*/ 295 w 347"/>
              <a:gd name="T11" fmla="*/ 111 h 474"/>
              <a:gd name="T12" fmla="*/ 263 w 347"/>
              <a:gd name="T13" fmla="*/ 106 h 474"/>
              <a:gd name="T14" fmla="*/ 246 w 347"/>
              <a:gd name="T15" fmla="*/ 90 h 474"/>
              <a:gd name="T16" fmla="*/ 238 w 347"/>
              <a:gd name="T17" fmla="*/ 74 h 474"/>
              <a:gd name="T18" fmla="*/ 231 w 347"/>
              <a:gd name="T19" fmla="*/ 68 h 474"/>
              <a:gd name="T20" fmla="*/ 224 w 347"/>
              <a:gd name="T21" fmla="*/ 67 h 474"/>
              <a:gd name="T22" fmla="*/ 198 w 347"/>
              <a:gd name="T23" fmla="*/ 76 h 474"/>
              <a:gd name="T24" fmla="*/ 170 w 347"/>
              <a:gd name="T25" fmla="*/ 94 h 474"/>
              <a:gd name="T26" fmla="*/ 159 w 347"/>
              <a:gd name="T27" fmla="*/ 405 h 474"/>
              <a:gd name="T28" fmla="*/ 164 w 347"/>
              <a:gd name="T29" fmla="*/ 426 h 474"/>
              <a:gd name="T30" fmla="*/ 175 w 347"/>
              <a:gd name="T31" fmla="*/ 434 h 474"/>
              <a:gd name="T32" fmla="*/ 227 w 347"/>
              <a:gd name="T33" fmla="*/ 474 h 474"/>
              <a:gd name="T34" fmla="*/ 1 w 347"/>
              <a:gd name="T35" fmla="*/ 434 h 474"/>
              <a:gd name="T36" fmla="*/ 51 w 347"/>
              <a:gd name="T37" fmla="*/ 431 h 474"/>
              <a:gd name="T38" fmla="*/ 60 w 347"/>
              <a:gd name="T39" fmla="*/ 418 h 474"/>
              <a:gd name="T40" fmla="*/ 61 w 347"/>
              <a:gd name="T41" fmla="*/ 402 h 474"/>
              <a:gd name="T42" fmla="*/ 62 w 347"/>
              <a:gd name="T43" fmla="*/ 112 h 474"/>
              <a:gd name="T44" fmla="*/ 61 w 347"/>
              <a:gd name="T45" fmla="*/ 90 h 474"/>
              <a:gd name="T46" fmla="*/ 49 w 347"/>
              <a:gd name="T47" fmla="*/ 73 h 474"/>
              <a:gd name="T48" fmla="*/ 0 w 347"/>
              <a:gd name="T49" fmla="*/ 72 h 474"/>
              <a:gd name="T50" fmla="*/ 153 w 347"/>
              <a:gd name="T51" fmla="*/ 25 h 474"/>
              <a:gd name="T52" fmla="*/ 158 w 347"/>
              <a:gd name="T53" fmla="*/ 29 h 474"/>
              <a:gd name="T54" fmla="*/ 160 w 347"/>
              <a:gd name="T55" fmla="*/ 35 h 474"/>
              <a:gd name="T56" fmla="*/ 159 w 347"/>
              <a:gd name="T57" fmla="*/ 38 h 474"/>
              <a:gd name="T58" fmla="*/ 180 w 347"/>
              <a:gd name="T59" fmla="*/ 38 h 474"/>
              <a:gd name="T60" fmla="*/ 230 w 347"/>
              <a:gd name="T61" fmla="*/ 11 h 474"/>
              <a:gd name="T62" fmla="*/ 284 w 347"/>
              <a:gd name="T6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7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7" y="57"/>
                </a:lnTo>
                <a:lnTo>
                  <a:pt x="344" y="74"/>
                </a:lnTo>
                <a:lnTo>
                  <a:pt x="339" y="88"/>
                </a:lnTo>
                <a:lnTo>
                  <a:pt x="331" y="98"/>
                </a:lnTo>
                <a:lnTo>
                  <a:pt x="320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8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5" y="83"/>
                </a:lnTo>
                <a:lnTo>
                  <a:pt x="170" y="94"/>
                </a:lnTo>
                <a:lnTo>
                  <a:pt x="159" y="104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7" y="434"/>
                </a:lnTo>
                <a:lnTo>
                  <a:pt x="227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402"/>
                </a:lnTo>
                <a:lnTo>
                  <a:pt x="62" y="397"/>
                </a:lnTo>
                <a:lnTo>
                  <a:pt x="62" y="112"/>
                </a:lnTo>
                <a:lnTo>
                  <a:pt x="61" y="100"/>
                </a:lnTo>
                <a:lnTo>
                  <a:pt x="61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6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4" name="Freeform 50"/>
          <p:cNvSpPr>
            <a:spLocks/>
          </p:cNvSpPr>
          <p:nvPr userDrawn="1"/>
        </p:nvSpPr>
        <p:spPr bwMode="invGray">
          <a:xfrm>
            <a:off x="7069138" y="3500438"/>
            <a:ext cx="111125" cy="222250"/>
          </a:xfrm>
          <a:custGeom>
            <a:avLst/>
            <a:gdLst>
              <a:gd name="T0" fmla="*/ 0 w 226"/>
              <a:gd name="T1" fmla="*/ 0 h 449"/>
              <a:gd name="T2" fmla="*/ 163 w 226"/>
              <a:gd name="T3" fmla="*/ 0 h 449"/>
              <a:gd name="T4" fmla="*/ 166 w 226"/>
              <a:gd name="T5" fmla="*/ 2 h 449"/>
              <a:gd name="T6" fmla="*/ 167 w 226"/>
              <a:gd name="T7" fmla="*/ 3 h 449"/>
              <a:gd name="T8" fmla="*/ 168 w 226"/>
              <a:gd name="T9" fmla="*/ 5 h 449"/>
              <a:gd name="T10" fmla="*/ 168 w 226"/>
              <a:gd name="T11" fmla="*/ 15 h 449"/>
              <a:gd name="T12" fmla="*/ 167 w 226"/>
              <a:gd name="T13" fmla="*/ 24 h 449"/>
              <a:gd name="T14" fmla="*/ 167 w 226"/>
              <a:gd name="T15" fmla="*/ 40 h 449"/>
              <a:gd name="T16" fmla="*/ 166 w 226"/>
              <a:gd name="T17" fmla="*/ 62 h 449"/>
              <a:gd name="T18" fmla="*/ 166 w 226"/>
              <a:gd name="T19" fmla="*/ 380 h 449"/>
              <a:gd name="T20" fmla="*/ 167 w 226"/>
              <a:gd name="T21" fmla="*/ 393 h 449"/>
              <a:gd name="T22" fmla="*/ 171 w 226"/>
              <a:gd name="T23" fmla="*/ 401 h 449"/>
              <a:gd name="T24" fmla="*/ 175 w 226"/>
              <a:gd name="T25" fmla="*/ 406 h 449"/>
              <a:gd name="T26" fmla="*/ 183 w 226"/>
              <a:gd name="T27" fmla="*/ 409 h 449"/>
              <a:gd name="T28" fmla="*/ 226 w 226"/>
              <a:gd name="T29" fmla="*/ 409 h 449"/>
              <a:gd name="T30" fmla="*/ 226 w 226"/>
              <a:gd name="T31" fmla="*/ 449 h 449"/>
              <a:gd name="T32" fmla="*/ 9 w 226"/>
              <a:gd name="T33" fmla="*/ 449 h 449"/>
              <a:gd name="T34" fmla="*/ 9 w 226"/>
              <a:gd name="T35" fmla="*/ 409 h 449"/>
              <a:gd name="T36" fmla="*/ 46 w 226"/>
              <a:gd name="T37" fmla="*/ 409 h 449"/>
              <a:gd name="T38" fmla="*/ 57 w 226"/>
              <a:gd name="T39" fmla="*/ 406 h 449"/>
              <a:gd name="T40" fmla="*/ 64 w 226"/>
              <a:gd name="T41" fmla="*/ 400 h 449"/>
              <a:gd name="T42" fmla="*/ 68 w 226"/>
              <a:gd name="T43" fmla="*/ 389 h 449"/>
              <a:gd name="T44" fmla="*/ 68 w 226"/>
              <a:gd name="T45" fmla="*/ 388 h 449"/>
              <a:gd name="T46" fmla="*/ 69 w 226"/>
              <a:gd name="T47" fmla="*/ 385 h 449"/>
              <a:gd name="T48" fmla="*/ 69 w 226"/>
              <a:gd name="T49" fmla="*/ 72 h 449"/>
              <a:gd name="T50" fmla="*/ 68 w 226"/>
              <a:gd name="T51" fmla="*/ 59 h 449"/>
              <a:gd name="T52" fmla="*/ 68 w 226"/>
              <a:gd name="T53" fmla="*/ 54 h 449"/>
              <a:gd name="T54" fmla="*/ 63 w 226"/>
              <a:gd name="T55" fmla="*/ 47 h 449"/>
              <a:gd name="T56" fmla="*/ 56 w 226"/>
              <a:gd name="T57" fmla="*/ 42 h 449"/>
              <a:gd name="T58" fmla="*/ 46 w 226"/>
              <a:gd name="T59" fmla="*/ 41 h 449"/>
              <a:gd name="T60" fmla="*/ 0 w 226"/>
              <a:gd name="T61" fmla="*/ 40 h 449"/>
              <a:gd name="T62" fmla="*/ 0 w 226"/>
              <a:gd name="T63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6" h="449">
                <a:moveTo>
                  <a:pt x="0" y="0"/>
                </a:moveTo>
                <a:lnTo>
                  <a:pt x="163" y="0"/>
                </a:lnTo>
                <a:lnTo>
                  <a:pt x="166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6" y="62"/>
                </a:lnTo>
                <a:lnTo>
                  <a:pt x="166" y="380"/>
                </a:lnTo>
                <a:lnTo>
                  <a:pt x="167" y="393"/>
                </a:lnTo>
                <a:lnTo>
                  <a:pt x="171" y="401"/>
                </a:lnTo>
                <a:lnTo>
                  <a:pt x="175" y="406"/>
                </a:lnTo>
                <a:lnTo>
                  <a:pt x="183" y="409"/>
                </a:lnTo>
                <a:lnTo>
                  <a:pt x="226" y="409"/>
                </a:lnTo>
                <a:lnTo>
                  <a:pt x="226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8"/>
                </a:lnTo>
                <a:lnTo>
                  <a:pt x="69" y="385"/>
                </a:lnTo>
                <a:lnTo>
                  <a:pt x="69" y="72"/>
                </a:lnTo>
                <a:lnTo>
                  <a:pt x="68" y="59"/>
                </a:lnTo>
                <a:lnTo>
                  <a:pt x="68" y="54"/>
                </a:lnTo>
                <a:lnTo>
                  <a:pt x="63" y="47"/>
                </a:lnTo>
                <a:lnTo>
                  <a:pt x="56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5" name="Freeform 51"/>
          <p:cNvSpPr>
            <a:spLocks noEditPoints="1"/>
          </p:cNvSpPr>
          <p:nvPr userDrawn="1"/>
        </p:nvSpPr>
        <p:spPr bwMode="invGray">
          <a:xfrm>
            <a:off x="8013700" y="3413125"/>
            <a:ext cx="250825" cy="309563"/>
          </a:xfrm>
          <a:custGeom>
            <a:avLst/>
            <a:gdLst>
              <a:gd name="T0" fmla="*/ 177 w 507"/>
              <a:gd name="T1" fmla="*/ 511 h 624"/>
              <a:gd name="T2" fmla="*/ 181 w 507"/>
              <a:gd name="T3" fmla="*/ 550 h 624"/>
              <a:gd name="T4" fmla="*/ 197 w 507"/>
              <a:gd name="T5" fmla="*/ 570 h 624"/>
              <a:gd name="T6" fmla="*/ 235 w 507"/>
              <a:gd name="T7" fmla="*/ 577 h 624"/>
              <a:gd name="T8" fmla="*/ 296 w 507"/>
              <a:gd name="T9" fmla="*/ 576 h 624"/>
              <a:gd name="T10" fmla="*/ 345 w 507"/>
              <a:gd name="T11" fmla="*/ 561 h 624"/>
              <a:gd name="T12" fmla="*/ 378 w 507"/>
              <a:gd name="T13" fmla="*/ 532 h 624"/>
              <a:gd name="T14" fmla="*/ 394 w 507"/>
              <a:gd name="T15" fmla="*/ 488 h 624"/>
              <a:gd name="T16" fmla="*/ 394 w 507"/>
              <a:gd name="T17" fmla="*/ 427 h 624"/>
              <a:gd name="T18" fmla="*/ 379 w 507"/>
              <a:gd name="T19" fmla="*/ 375 h 624"/>
              <a:gd name="T20" fmla="*/ 346 w 507"/>
              <a:gd name="T21" fmla="*/ 342 h 624"/>
              <a:gd name="T22" fmla="*/ 295 w 507"/>
              <a:gd name="T23" fmla="*/ 327 h 624"/>
              <a:gd name="T24" fmla="*/ 177 w 507"/>
              <a:gd name="T25" fmla="*/ 325 h 624"/>
              <a:gd name="T26" fmla="*/ 194 w 507"/>
              <a:gd name="T27" fmla="*/ 49 h 624"/>
              <a:gd name="T28" fmla="*/ 177 w 507"/>
              <a:gd name="T29" fmla="*/ 277 h 624"/>
              <a:gd name="T30" fmla="*/ 280 w 507"/>
              <a:gd name="T31" fmla="*/ 275 h 624"/>
              <a:gd name="T32" fmla="*/ 328 w 507"/>
              <a:gd name="T33" fmla="*/ 256 h 624"/>
              <a:gd name="T34" fmla="*/ 358 w 507"/>
              <a:gd name="T35" fmla="*/ 220 h 624"/>
              <a:gd name="T36" fmla="*/ 368 w 507"/>
              <a:gd name="T37" fmla="*/ 167 h 624"/>
              <a:gd name="T38" fmla="*/ 362 w 507"/>
              <a:gd name="T39" fmla="*/ 110 h 624"/>
              <a:gd name="T40" fmla="*/ 341 w 507"/>
              <a:gd name="T41" fmla="*/ 74 h 624"/>
              <a:gd name="T42" fmla="*/ 303 w 507"/>
              <a:gd name="T43" fmla="*/ 54 h 624"/>
              <a:gd name="T44" fmla="*/ 245 w 507"/>
              <a:gd name="T45" fmla="*/ 48 h 624"/>
              <a:gd name="T46" fmla="*/ 0 w 507"/>
              <a:gd name="T47" fmla="*/ 0 h 624"/>
              <a:gd name="T48" fmla="*/ 299 w 507"/>
              <a:gd name="T49" fmla="*/ 3 h 624"/>
              <a:gd name="T50" fmla="*/ 376 w 507"/>
              <a:gd name="T51" fmla="*/ 17 h 624"/>
              <a:gd name="T52" fmla="*/ 431 w 507"/>
              <a:gd name="T53" fmla="*/ 47 h 624"/>
              <a:gd name="T54" fmla="*/ 464 w 507"/>
              <a:gd name="T55" fmla="*/ 91 h 624"/>
              <a:gd name="T56" fmla="*/ 475 w 507"/>
              <a:gd name="T57" fmla="*/ 150 h 624"/>
              <a:gd name="T58" fmla="*/ 464 w 507"/>
              <a:gd name="T59" fmla="*/ 209 h 624"/>
              <a:gd name="T60" fmla="*/ 430 w 507"/>
              <a:gd name="T61" fmla="*/ 254 h 624"/>
              <a:gd name="T62" fmla="*/ 372 w 507"/>
              <a:gd name="T63" fmla="*/ 285 h 624"/>
              <a:gd name="T64" fmla="*/ 376 w 507"/>
              <a:gd name="T65" fmla="*/ 302 h 624"/>
              <a:gd name="T66" fmla="*/ 439 w 507"/>
              <a:gd name="T67" fmla="*/ 325 h 624"/>
              <a:gd name="T68" fmla="*/ 482 w 507"/>
              <a:gd name="T69" fmla="*/ 363 h 624"/>
              <a:gd name="T70" fmla="*/ 504 w 507"/>
              <a:gd name="T71" fmla="*/ 416 h 624"/>
              <a:gd name="T72" fmla="*/ 503 w 507"/>
              <a:gd name="T73" fmla="*/ 483 h 624"/>
              <a:gd name="T74" fmla="*/ 478 w 507"/>
              <a:gd name="T75" fmla="*/ 542 h 624"/>
              <a:gd name="T76" fmla="*/ 431 w 507"/>
              <a:gd name="T77" fmla="*/ 587 h 624"/>
              <a:gd name="T78" fmla="*/ 362 w 507"/>
              <a:gd name="T79" fmla="*/ 614 h 624"/>
              <a:gd name="T80" fmla="*/ 274 w 507"/>
              <a:gd name="T81" fmla="*/ 624 h 624"/>
              <a:gd name="T82" fmla="*/ 0 w 507"/>
              <a:gd name="T83" fmla="*/ 577 h 624"/>
              <a:gd name="T84" fmla="*/ 59 w 507"/>
              <a:gd name="T85" fmla="*/ 576 h 624"/>
              <a:gd name="T86" fmla="*/ 71 w 507"/>
              <a:gd name="T87" fmla="*/ 559 h 624"/>
              <a:gd name="T88" fmla="*/ 72 w 507"/>
              <a:gd name="T89" fmla="*/ 79 h 624"/>
              <a:gd name="T90" fmla="*/ 68 w 507"/>
              <a:gd name="T91" fmla="*/ 59 h 624"/>
              <a:gd name="T92" fmla="*/ 57 w 507"/>
              <a:gd name="T93" fmla="*/ 49 h 624"/>
              <a:gd name="T94" fmla="*/ 0 w 507"/>
              <a:gd name="T95" fmla="*/ 4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7" h="624">
                <a:moveTo>
                  <a:pt x="177" y="325"/>
                </a:moveTo>
                <a:lnTo>
                  <a:pt x="177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5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5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6" y="460"/>
                </a:lnTo>
                <a:lnTo>
                  <a:pt x="394" y="427"/>
                </a:lnTo>
                <a:lnTo>
                  <a:pt x="389" y="398"/>
                </a:lnTo>
                <a:lnTo>
                  <a:pt x="379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7" y="325"/>
                </a:lnTo>
                <a:close/>
                <a:moveTo>
                  <a:pt x="218" y="48"/>
                </a:moveTo>
                <a:lnTo>
                  <a:pt x="194" y="49"/>
                </a:lnTo>
                <a:lnTo>
                  <a:pt x="177" y="52"/>
                </a:lnTo>
                <a:lnTo>
                  <a:pt x="177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8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1" y="74"/>
                </a:lnTo>
                <a:lnTo>
                  <a:pt x="324" y="61"/>
                </a:lnTo>
                <a:lnTo>
                  <a:pt x="303" y="54"/>
                </a:lnTo>
                <a:lnTo>
                  <a:pt x="276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0" y="66"/>
                </a:lnTo>
                <a:lnTo>
                  <a:pt x="464" y="91"/>
                </a:lnTo>
                <a:lnTo>
                  <a:pt x="472" y="118"/>
                </a:lnTo>
                <a:lnTo>
                  <a:pt x="475" y="150"/>
                </a:lnTo>
                <a:lnTo>
                  <a:pt x="472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2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39" y="325"/>
                </a:lnTo>
                <a:lnTo>
                  <a:pt x="464" y="342"/>
                </a:lnTo>
                <a:lnTo>
                  <a:pt x="482" y="363"/>
                </a:lnTo>
                <a:lnTo>
                  <a:pt x="496" y="387"/>
                </a:lnTo>
                <a:lnTo>
                  <a:pt x="504" y="416"/>
                </a:lnTo>
                <a:lnTo>
                  <a:pt x="507" y="448"/>
                </a:lnTo>
                <a:lnTo>
                  <a:pt x="503" y="483"/>
                </a:lnTo>
                <a:lnTo>
                  <a:pt x="494" y="514"/>
                </a:lnTo>
                <a:lnTo>
                  <a:pt x="478" y="542"/>
                </a:lnTo>
                <a:lnTo>
                  <a:pt x="458" y="566"/>
                </a:lnTo>
                <a:lnTo>
                  <a:pt x="431" y="587"/>
                </a:lnTo>
                <a:lnTo>
                  <a:pt x="399" y="603"/>
                </a:lnTo>
                <a:lnTo>
                  <a:pt x="362" y="614"/>
                </a:lnTo>
                <a:lnTo>
                  <a:pt x="321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79"/>
                </a:lnTo>
                <a:lnTo>
                  <a:pt x="71" y="69"/>
                </a:lnTo>
                <a:lnTo>
                  <a:pt x="68" y="59"/>
                </a:lnTo>
                <a:lnTo>
                  <a:pt x="63" y="53"/>
                </a:lnTo>
                <a:lnTo>
                  <a:pt x="57" y="49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6" name="Freeform 52"/>
          <p:cNvSpPr>
            <a:spLocks/>
          </p:cNvSpPr>
          <p:nvPr userDrawn="1"/>
        </p:nvSpPr>
        <p:spPr bwMode="invGray">
          <a:xfrm>
            <a:off x="8394700" y="3487738"/>
            <a:ext cx="171450" cy="234950"/>
          </a:xfrm>
          <a:custGeom>
            <a:avLst/>
            <a:gdLst>
              <a:gd name="T0" fmla="*/ 284 w 346"/>
              <a:gd name="T1" fmla="*/ 0 h 474"/>
              <a:gd name="T2" fmla="*/ 306 w 346"/>
              <a:gd name="T3" fmla="*/ 2 h 474"/>
              <a:gd name="T4" fmla="*/ 323 w 346"/>
              <a:gd name="T5" fmla="*/ 10 h 474"/>
              <a:gd name="T6" fmla="*/ 335 w 346"/>
              <a:gd name="T7" fmla="*/ 22 h 474"/>
              <a:gd name="T8" fmla="*/ 344 w 346"/>
              <a:gd name="T9" fmla="*/ 38 h 474"/>
              <a:gd name="T10" fmla="*/ 346 w 346"/>
              <a:gd name="T11" fmla="*/ 57 h 474"/>
              <a:gd name="T12" fmla="*/ 344 w 346"/>
              <a:gd name="T13" fmla="*/ 74 h 474"/>
              <a:gd name="T14" fmla="*/ 339 w 346"/>
              <a:gd name="T15" fmla="*/ 88 h 474"/>
              <a:gd name="T16" fmla="*/ 330 w 346"/>
              <a:gd name="T17" fmla="*/ 98 h 474"/>
              <a:gd name="T18" fmla="*/ 319 w 346"/>
              <a:gd name="T19" fmla="*/ 105 h 474"/>
              <a:gd name="T20" fmla="*/ 307 w 346"/>
              <a:gd name="T21" fmla="*/ 110 h 474"/>
              <a:gd name="T22" fmla="*/ 295 w 346"/>
              <a:gd name="T23" fmla="*/ 111 h 474"/>
              <a:gd name="T24" fmla="*/ 277 w 346"/>
              <a:gd name="T25" fmla="*/ 110 h 474"/>
              <a:gd name="T26" fmla="*/ 263 w 346"/>
              <a:gd name="T27" fmla="*/ 106 h 474"/>
              <a:gd name="T28" fmla="*/ 253 w 346"/>
              <a:gd name="T29" fmla="*/ 99 h 474"/>
              <a:gd name="T30" fmla="*/ 246 w 346"/>
              <a:gd name="T31" fmla="*/ 90 h 474"/>
              <a:gd name="T32" fmla="*/ 240 w 346"/>
              <a:gd name="T33" fmla="*/ 79 h 474"/>
              <a:gd name="T34" fmla="*/ 237 w 346"/>
              <a:gd name="T35" fmla="*/ 74 h 474"/>
              <a:gd name="T36" fmla="*/ 235 w 346"/>
              <a:gd name="T37" fmla="*/ 71 h 474"/>
              <a:gd name="T38" fmla="*/ 231 w 346"/>
              <a:gd name="T39" fmla="*/ 68 h 474"/>
              <a:gd name="T40" fmla="*/ 228 w 346"/>
              <a:gd name="T41" fmla="*/ 67 h 474"/>
              <a:gd name="T42" fmla="*/ 224 w 346"/>
              <a:gd name="T43" fmla="*/ 67 h 474"/>
              <a:gd name="T44" fmla="*/ 213 w 346"/>
              <a:gd name="T45" fmla="*/ 70 h 474"/>
              <a:gd name="T46" fmla="*/ 198 w 346"/>
              <a:gd name="T47" fmla="*/ 76 h 474"/>
              <a:gd name="T48" fmla="*/ 183 w 346"/>
              <a:gd name="T49" fmla="*/ 83 h 474"/>
              <a:gd name="T50" fmla="*/ 170 w 346"/>
              <a:gd name="T51" fmla="*/ 94 h 474"/>
              <a:gd name="T52" fmla="*/ 158 w 346"/>
              <a:gd name="T53" fmla="*/ 104 h 474"/>
              <a:gd name="T54" fmla="*/ 158 w 346"/>
              <a:gd name="T55" fmla="*/ 400 h 474"/>
              <a:gd name="T56" fmla="*/ 159 w 346"/>
              <a:gd name="T57" fmla="*/ 405 h 474"/>
              <a:gd name="T58" fmla="*/ 160 w 346"/>
              <a:gd name="T59" fmla="*/ 418 h 474"/>
              <a:gd name="T60" fmla="*/ 164 w 346"/>
              <a:gd name="T61" fmla="*/ 426 h 474"/>
              <a:gd name="T62" fmla="*/ 169 w 346"/>
              <a:gd name="T63" fmla="*/ 431 h 474"/>
              <a:gd name="T64" fmla="*/ 175 w 346"/>
              <a:gd name="T65" fmla="*/ 434 h 474"/>
              <a:gd name="T66" fmla="*/ 226 w 346"/>
              <a:gd name="T67" fmla="*/ 434 h 474"/>
              <a:gd name="T68" fmla="*/ 226 w 346"/>
              <a:gd name="T69" fmla="*/ 474 h 474"/>
              <a:gd name="T70" fmla="*/ 1 w 346"/>
              <a:gd name="T71" fmla="*/ 474 h 474"/>
              <a:gd name="T72" fmla="*/ 1 w 346"/>
              <a:gd name="T73" fmla="*/ 434 h 474"/>
              <a:gd name="T74" fmla="*/ 45 w 346"/>
              <a:gd name="T75" fmla="*/ 434 h 474"/>
              <a:gd name="T76" fmla="*/ 51 w 346"/>
              <a:gd name="T77" fmla="*/ 431 h 474"/>
              <a:gd name="T78" fmla="*/ 56 w 346"/>
              <a:gd name="T79" fmla="*/ 426 h 474"/>
              <a:gd name="T80" fmla="*/ 60 w 346"/>
              <a:gd name="T81" fmla="*/ 418 h 474"/>
              <a:gd name="T82" fmla="*/ 61 w 346"/>
              <a:gd name="T83" fmla="*/ 404 h 474"/>
              <a:gd name="T84" fmla="*/ 61 w 346"/>
              <a:gd name="T85" fmla="*/ 92 h 474"/>
              <a:gd name="T86" fmla="*/ 60 w 346"/>
              <a:gd name="T87" fmla="*/ 90 h 474"/>
              <a:gd name="T88" fmla="*/ 56 w 346"/>
              <a:gd name="T89" fmla="*/ 79 h 474"/>
              <a:gd name="T90" fmla="*/ 49 w 346"/>
              <a:gd name="T91" fmla="*/ 73 h 474"/>
              <a:gd name="T92" fmla="*/ 38 w 346"/>
              <a:gd name="T93" fmla="*/ 72 h 474"/>
              <a:gd name="T94" fmla="*/ 0 w 346"/>
              <a:gd name="T95" fmla="*/ 72 h 474"/>
              <a:gd name="T96" fmla="*/ 0 w 346"/>
              <a:gd name="T97" fmla="*/ 25 h 474"/>
              <a:gd name="T98" fmla="*/ 153 w 346"/>
              <a:gd name="T99" fmla="*/ 25 h 474"/>
              <a:gd name="T100" fmla="*/ 155 w 346"/>
              <a:gd name="T101" fmla="*/ 27 h 474"/>
              <a:gd name="T102" fmla="*/ 158 w 346"/>
              <a:gd name="T103" fmla="*/ 29 h 474"/>
              <a:gd name="T104" fmla="*/ 159 w 346"/>
              <a:gd name="T105" fmla="*/ 32 h 474"/>
              <a:gd name="T106" fmla="*/ 160 w 346"/>
              <a:gd name="T107" fmla="*/ 35 h 474"/>
              <a:gd name="T108" fmla="*/ 160 w 346"/>
              <a:gd name="T109" fmla="*/ 36 h 474"/>
              <a:gd name="T110" fmla="*/ 159 w 346"/>
              <a:gd name="T111" fmla="*/ 38 h 474"/>
              <a:gd name="T112" fmla="*/ 159 w 346"/>
              <a:gd name="T113" fmla="*/ 54 h 474"/>
              <a:gd name="T114" fmla="*/ 180 w 346"/>
              <a:gd name="T115" fmla="*/ 38 h 474"/>
              <a:gd name="T116" fmla="*/ 204 w 346"/>
              <a:gd name="T117" fmla="*/ 23 h 474"/>
              <a:gd name="T118" fmla="*/ 230 w 346"/>
              <a:gd name="T119" fmla="*/ 11 h 474"/>
              <a:gd name="T120" fmla="*/ 257 w 346"/>
              <a:gd name="T121" fmla="*/ 2 h 474"/>
              <a:gd name="T122" fmla="*/ 284 w 346"/>
              <a:gd name="T12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6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6" y="57"/>
                </a:lnTo>
                <a:lnTo>
                  <a:pt x="344" y="74"/>
                </a:lnTo>
                <a:lnTo>
                  <a:pt x="339" y="88"/>
                </a:lnTo>
                <a:lnTo>
                  <a:pt x="330" y="98"/>
                </a:lnTo>
                <a:lnTo>
                  <a:pt x="319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7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3" y="83"/>
                </a:lnTo>
                <a:lnTo>
                  <a:pt x="170" y="94"/>
                </a:lnTo>
                <a:lnTo>
                  <a:pt x="158" y="104"/>
                </a:lnTo>
                <a:lnTo>
                  <a:pt x="158" y="400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6" y="434"/>
                </a:lnTo>
                <a:lnTo>
                  <a:pt x="226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92"/>
                </a:lnTo>
                <a:lnTo>
                  <a:pt x="60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5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7" name="Freeform 53"/>
          <p:cNvSpPr>
            <a:spLocks/>
          </p:cNvSpPr>
          <p:nvPr userDrawn="1"/>
        </p:nvSpPr>
        <p:spPr bwMode="invGray">
          <a:xfrm>
            <a:off x="8274050" y="3500438"/>
            <a:ext cx="111125" cy="222250"/>
          </a:xfrm>
          <a:custGeom>
            <a:avLst/>
            <a:gdLst>
              <a:gd name="T0" fmla="*/ 0 w 225"/>
              <a:gd name="T1" fmla="*/ 0 h 449"/>
              <a:gd name="T2" fmla="*/ 162 w 225"/>
              <a:gd name="T3" fmla="*/ 0 h 449"/>
              <a:gd name="T4" fmla="*/ 164 w 225"/>
              <a:gd name="T5" fmla="*/ 2 h 449"/>
              <a:gd name="T6" fmla="*/ 165 w 225"/>
              <a:gd name="T7" fmla="*/ 2 h 449"/>
              <a:gd name="T8" fmla="*/ 167 w 225"/>
              <a:gd name="T9" fmla="*/ 3 h 449"/>
              <a:gd name="T10" fmla="*/ 168 w 225"/>
              <a:gd name="T11" fmla="*/ 5 h 449"/>
              <a:gd name="T12" fmla="*/ 168 w 225"/>
              <a:gd name="T13" fmla="*/ 15 h 449"/>
              <a:gd name="T14" fmla="*/ 167 w 225"/>
              <a:gd name="T15" fmla="*/ 24 h 449"/>
              <a:gd name="T16" fmla="*/ 167 w 225"/>
              <a:gd name="T17" fmla="*/ 40 h 449"/>
              <a:gd name="T18" fmla="*/ 165 w 225"/>
              <a:gd name="T19" fmla="*/ 62 h 449"/>
              <a:gd name="T20" fmla="*/ 165 w 225"/>
              <a:gd name="T21" fmla="*/ 380 h 449"/>
              <a:gd name="T22" fmla="*/ 167 w 225"/>
              <a:gd name="T23" fmla="*/ 393 h 449"/>
              <a:gd name="T24" fmla="*/ 170 w 225"/>
              <a:gd name="T25" fmla="*/ 401 h 449"/>
              <a:gd name="T26" fmla="*/ 175 w 225"/>
              <a:gd name="T27" fmla="*/ 406 h 449"/>
              <a:gd name="T28" fmla="*/ 183 w 225"/>
              <a:gd name="T29" fmla="*/ 409 h 449"/>
              <a:gd name="T30" fmla="*/ 225 w 225"/>
              <a:gd name="T31" fmla="*/ 409 h 449"/>
              <a:gd name="T32" fmla="*/ 225 w 225"/>
              <a:gd name="T33" fmla="*/ 449 h 449"/>
              <a:gd name="T34" fmla="*/ 9 w 225"/>
              <a:gd name="T35" fmla="*/ 449 h 449"/>
              <a:gd name="T36" fmla="*/ 9 w 225"/>
              <a:gd name="T37" fmla="*/ 409 h 449"/>
              <a:gd name="T38" fmla="*/ 46 w 225"/>
              <a:gd name="T39" fmla="*/ 409 h 449"/>
              <a:gd name="T40" fmla="*/ 57 w 225"/>
              <a:gd name="T41" fmla="*/ 406 h 449"/>
              <a:gd name="T42" fmla="*/ 64 w 225"/>
              <a:gd name="T43" fmla="*/ 400 h 449"/>
              <a:gd name="T44" fmla="*/ 68 w 225"/>
              <a:gd name="T45" fmla="*/ 389 h 449"/>
              <a:gd name="T46" fmla="*/ 68 w 225"/>
              <a:gd name="T47" fmla="*/ 385 h 449"/>
              <a:gd name="T48" fmla="*/ 69 w 225"/>
              <a:gd name="T49" fmla="*/ 384 h 449"/>
              <a:gd name="T50" fmla="*/ 69 w 225"/>
              <a:gd name="T51" fmla="*/ 70 h 449"/>
              <a:gd name="T52" fmla="*/ 68 w 225"/>
              <a:gd name="T53" fmla="*/ 59 h 449"/>
              <a:gd name="T54" fmla="*/ 68 w 225"/>
              <a:gd name="T55" fmla="*/ 56 h 449"/>
              <a:gd name="T56" fmla="*/ 66 w 225"/>
              <a:gd name="T57" fmla="*/ 54 h 449"/>
              <a:gd name="T58" fmla="*/ 63 w 225"/>
              <a:gd name="T59" fmla="*/ 47 h 449"/>
              <a:gd name="T60" fmla="*/ 55 w 225"/>
              <a:gd name="T61" fmla="*/ 42 h 449"/>
              <a:gd name="T62" fmla="*/ 46 w 225"/>
              <a:gd name="T63" fmla="*/ 41 h 449"/>
              <a:gd name="T64" fmla="*/ 0 w 225"/>
              <a:gd name="T65" fmla="*/ 40 h 449"/>
              <a:gd name="T66" fmla="*/ 0 w 225"/>
              <a:gd name="T6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5" h="449">
                <a:moveTo>
                  <a:pt x="0" y="0"/>
                </a:move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5" y="62"/>
                </a:lnTo>
                <a:lnTo>
                  <a:pt x="165" y="380"/>
                </a:lnTo>
                <a:lnTo>
                  <a:pt x="167" y="393"/>
                </a:lnTo>
                <a:lnTo>
                  <a:pt x="170" y="401"/>
                </a:lnTo>
                <a:lnTo>
                  <a:pt x="175" y="406"/>
                </a:lnTo>
                <a:lnTo>
                  <a:pt x="183" y="409"/>
                </a:lnTo>
                <a:lnTo>
                  <a:pt x="225" y="409"/>
                </a:lnTo>
                <a:lnTo>
                  <a:pt x="225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5"/>
                </a:lnTo>
                <a:lnTo>
                  <a:pt x="69" y="384"/>
                </a:lnTo>
                <a:lnTo>
                  <a:pt x="69" y="70"/>
                </a:lnTo>
                <a:lnTo>
                  <a:pt x="68" y="59"/>
                </a:lnTo>
                <a:lnTo>
                  <a:pt x="68" y="56"/>
                </a:lnTo>
                <a:lnTo>
                  <a:pt x="66" y="54"/>
                </a:lnTo>
                <a:lnTo>
                  <a:pt x="63" y="47"/>
                </a:lnTo>
                <a:lnTo>
                  <a:pt x="55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8" name="Freeform 54"/>
          <p:cNvSpPr>
            <a:spLocks noEditPoints="1"/>
          </p:cNvSpPr>
          <p:nvPr userDrawn="1"/>
        </p:nvSpPr>
        <p:spPr bwMode="invGray">
          <a:xfrm>
            <a:off x="7359650" y="3381375"/>
            <a:ext cx="242888" cy="346075"/>
          </a:xfrm>
          <a:custGeom>
            <a:avLst/>
            <a:gdLst>
              <a:gd name="T0" fmla="*/ 217 w 489"/>
              <a:gd name="T1" fmla="*/ 268 h 699"/>
              <a:gd name="T2" fmla="*/ 165 w 489"/>
              <a:gd name="T3" fmla="*/ 286 h 699"/>
              <a:gd name="T4" fmla="*/ 130 w 489"/>
              <a:gd name="T5" fmla="*/ 323 h 699"/>
              <a:gd name="T6" fmla="*/ 109 w 489"/>
              <a:gd name="T7" fmla="*/ 380 h 699"/>
              <a:gd name="T8" fmla="*/ 102 w 489"/>
              <a:gd name="T9" fmla="*/ 458 h 699"/>
              <a:gd name="T10" fmla="*/ 109 w 489"/>
              <a:gd name="T11" fmla="*/ 535 h 699"/>
              <a:gd name="T12" fmla="*/ 134 w 489"/>
              <a:gd name="T13" fmla="*/ 589 h 699"/>
              <a:gd name="T14" fmla="*/ 174 w 489"/>
              <a:gd name="T15" fmla="*/ 619 h 699"/>
              <a:gd name="T16" fmla="*/ 231 w 489"/>
              <a:gd name="T17" fmla="*/ 630 h 699"/>
              <a:gd name="T18" fmla="*/ 279 w 489"/>
              <a:gd name="T19" fmla="*/ 624 h 699"/>
              <a:gd name="T20" fmla="*/ 312 w 489"/>
              <a:gd name="T21" fmla="*/ 612 h 699"/>
              <a:gd name="T22" fmla="*/ 329 w 489"/>
              <a:gd name="T23" fmla="*/ 605 h 699"/>
              <a:gd name="T24" fmla="*/ 332 w 489"/>
              <a:gd name="T25" fmla="*/ 297 h 699"/>
              <a:gd name="T26" fmla="*/ 294 w 489"/>
              <a:gd name="T27" fmla="*/ 273 h 699"/>
              <a:gd name="T28" fmla="*/ 249 w 489"/>
              <a:gd name="T29" fmla="*/ 265 h 699"/>
              <a:gd name="T30" fmla="*/ 425 w 489"/>
              <a:gd name="T31" fmla="*/ 0 h 699"/>
              <a:gd name="T32" fmla="*/ 432 w 489"/>
              <a:gd name="T33" fmla="*/ 7 h 699"/>
              <a:gd name="T34" fmla="*/ 431 w 489"/>
              <a:gd name="T35" fmla="*/ 14 h 699"/>
              <a:gd name="T36" fmla="*/ 430 w 489"/>
              <a:gd name="T37" fmla="*/ 30 h 699"/>
              <a:gd name="T38" fmla="*/ 429 w 489"/>
              <a:gd name="T39" fmla="*/ 79 h 699"/>
              <a:gd name="T40" fmla="*/ 430 w 489"/>
              <a:gd name="T41" fmla="*/ 608 h 699"/>
              <a:gd name="T42" fmla="*/ 435 w 489"/>
              <a:gd name="T43" fmla="*/ 632 h 699"/>
              <a:gd name="T44" fmla="*/ 446 w 489"/>
              <a:gd name="T45" fmla="*/ 639 h 699"/>
              <a:gd name="T46" fmla="*/ 474 w 489"/>
              <a:gd name="T47" fmla="*/ 640 h 699"/>
              <a:gd name="T48" fmla="*/ 489 w 489"/>
              <a:gd name="T49" fmla="*/ 687 h 699"/>
              <a:gd name="T50" fmla="*/ 337 w 489"/>
              <a:gd name="T51" fmla="*/ 678 h 699"/>
              <a:gd name="T52" fmla="*/ 313 w 489"/>
              <a:gd name="T53" fmla="*/ 662 h 699"/>
              <a:gd name="T54" fmla="*/ 253 w 489"/>
              <a:gd name="T55" fmla="*/ 688 h 699"/>
              <a:gd name="T56" fmla="*/ 182 w 489"/>
              <a:gd name="T57" fmla="*/ 699 h 699"/>
              <a:gd name="T58" fmla="*/ 140 w 489"/>
              <a:gd name="T59" fmla="*/ 694 h 699"/>
              <a:gd name="T60" fmla="*/ 98 w 489"/>
              <a:gd name="T61" fmla="*/ 676 h 699"/>
              <a:gd name="T62" fmla="*/ 60 w 489"/>
              <a:gd name="T63" fmla="*/ 646 h 699"/>
              <a:gd name="T64" fmla="*/ 28 w 489"/>
              <a:gd name="T65" fmla="*/ 601 h 699"/>
              <a:gd name="T66" fmla="*/ 7 w 489"/>
              <a:gd name="T67" fmla="*/ 540 h 699"/>
              <a:gd name="T68" fmla="*/ 0 w 489"/>
              <a:gd name="T69" fmla="*/ 461 h 699"/>
              <a:gd name="T70" fmla="*/ 9 w 489"/>
              <a:gd name="T71" fmla="*/ 385 h 699"/>
              <a:gd name="T72" fmla="*/ 33 w 489"/>
              <a:gd name="T73" fmla="*/ 325 h 699"/>
              <a:gd name="T74" fmla="*/ 70 w 489"/>
              <a:gd name="T75" fmla="*/ 280 h 699"/>
              <a:gd name="T76" fmla="*/ 116 w 489"/>
              <a:gd name="T77" fmla="*/ 247 h 699"/>
              <a:gd name="T78" fmla="*/ 170 w 489"/>
              <a:gd name="T79" fmla="*/ 226 h 699"/>
              <a:gd name="T80" fmla="*/ 227 w 489"/>
              <a:gd name="T81" fmla="*/ 216 h 699"/>
              <a:gd name="T82" fmla="*/ 282 w 489"/>
              <a:gd name="T83" fmla="*/ 216 h 699"/>
              <a:gd name="T84" fmla="*/ 334 w 489"/>
              <a:gd name="T85" fmla="*/ 224 h 699"/>
              <a:gd name="T86" fmla="*/ 332 w 489"/>
              <a:gd name="T87" fmla="*/ 67 h 699"/>
              <a:gd name="T88" fmla="*/ 324 w 489"/>
              <a:gd name="T89" fmla="*/ 52 h 699"/>
              <a:gd name="T90" fmla="*/ 316 w 489"/>
              <a:gd name="T91" fmla="*/ 48 h 699"/>
              <a:gd name="T92" fmla="*/ 261 w 489"/>
              <a:gd name="T93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9" h="699">
                <a:moveTo>
                  <a:pt x="249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8" y="350"/>
                </a:lnTo>
                <a:lnTo>
                  <a:pt x="109" y="380"/>
                </a:lnTo>
                <a:lnTo>
                  <a:pt x="103" y="416"/>
                </a:lnTo>
                <a:lnTo>
                  <a:pt x="102" y="458"/>
                </a:lnTo>
                <a:lnTo>
                  <a:pt x="104" y="499"/>
                </a:lnTo>
                <a:lnTo>
                  <a:pt x="109" y="535"/>
                </a:lnTo>
                <a:lnTo>
                  <a:pt x="120" y="564"/>
                </a:lnTo>
                <a:lnTo>
                  <a:pt x="134" y="589"/>
                </a:lnTo>
                <a:lnTo>
                  <a:pt x="152" y="607"/>
                </a:lnTo>
                <a:lnTo>
                  <a:pt x="174" y="619"/>
                </a:lnTo>
                <a:lnTo>
                  <a:pt x="201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5" y="282"/>
                </a:lnTo>
                <a:lnTo>
                  <a:pt x="294" y="273"/>
                </a:lnTo>
                <a:lnTo>
                  <a:pt x="272" y="268"/>
                </a:lnTo>
                <a:lnTo>
                  <a:pt x="249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2" y="7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9" y="79"/>
                </a:lnTo>
                <a:lnTo>
                  <a:pt x="429" y="589"/>
                </a:lnTo>
                <a:lnTo>
                  <a:pt x="430" y="608"/>
                </a:lnTo>
                <a:lnTo>
                  <a:pt x="431" y="623"/>
                </a:lnTo>
                <a:lnTo>
                  <a:pt x="435" y="632"/>
                </a:lnTo>
                <a:lnTo>
                  <a:pt x="440" y="637"/>
                </a:lnTo>
                <a:lnTo>
                  <a:pt x="446" y="639"/>
                </a:lnTo>
                <a:lnTo>
                  <a:pt x="464" y="639"/>
                </a:lnTo>
                <a:lnTo>
                  <a:pt x="474" y="640"/>
                </a:lnTo>
                <a:lnTo>
                  <a:pt x="489" y="640"/>
                </a:lnTo>
                <a:lnTo>
                  <a:pt x="489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2" y="698"/>
                </a:lnTo>
                <a:lnTo>
                  <a:pt x="140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3" y="503"/>
                </a:lnTo>
                <a:lnTo>
                  <a:pt x="0" y="461"/>
                </a:lnTo>
                <a:lnTo>
                  <a:pt x="3" y="422"/>
                </a:lnTo>
                <a:lnTo>
                  <a:pt x="9" y="385"/>
                </a:lnTo>
                <a:lnTo>
                  <a:pt x="20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7" y="216"/>
                </a:lnTo>
                <a:lnTo>
                  <a:pt x="255" y="215"/>
                </a:lnTo>
                <a:lnTo>
                  <a:pt x="282" y="216"/>
                </a:lnTo>
                <a:lnTo>
                  <a:pt x="304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9" y="57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9" name="Freeform 55"/>
          <p:cNvSpPr>
            <a:spLocks noEditPoints="1"/>
          </p:cNvSpPr>
          <p:nvPr userDrawn="1"/>
        </p:nvSpPr>
        <p:spPr bwMode="invGray">
          <a:xfrm>
            <a:off x="8564563" y="3381375"/>
            <a:ext cx="241300" cy="346075"/>
          </a:xfrm>
          <a:custGeom>
            <a:avLst/>
            <a:gdLst>
              <a:gd name="T0" fmla="*/ 217 w 488"/>
              <a:gd name="T1" fmla="*/ 268 h 699"/>
              <a:gd name="T2" fmla="*/ 165 w 488"/>
              <a:gd name="T3" fmla="*/ 286 h 699"/>
              <a:gd name="T4" fmla="*/ 130 w 488"/>
              <a:gd name="T5" fmla="*/ 323 h 699"/>
              <a:gd name="T6" fmla="*/ 109 w 488"/>
              <a:gd name="T7" fmla="*/ 380 h 699"/>
              <a:gd name="T8" fmla="*/ 101 w 488"/>
              <a:gd name="T9" fmla="*/ 458 h 699"/>
              <a:gd name="T10" fmla="*/ 109 w 488"/>
              <a:gd name="T11" fmla="*/ 535 h 699"/>
              <a:gd name="T12" fmla="*/ 133 w 488"/>
              <a:gd name="T13" fmla="*/ 589 h 699"/>
              <a:gd name="T14" fmla="*/ 174 w 488"/>
              <a:gd name="T15" fmla="*/ 619 h 699"/>
              <a:gd name="T16" fmla="*/ 231 w 488"/>
              <a:gd name="T17" fmla="*/ 630 h 699"/>
              <a:gd name="T18" fmla="*/ 279 w 488"/>
              <a:gd name="T19" fmla="*/ 624 h 699"/>
              <a:gd name="T20" fmla="*/ 312 w 488"/>
              <a:gd name="T21" fmla="*/ 612 h 699"/>
              <a:gd name="T22" fmla="*/ 329 w 488"/>
              <a:gd name="T23" fmla="*/ 605 h 699"/>
              <a:gd name="T24" fmla="*/ 332 w 488"/>
              <a:gd name="T25" fmla="*/ 297 h 699"/>
              <a:gd name="T26" fmla="*/ 294 w 488"/>
              <a:gd name="T27" fmla="*/ 273 h 699"/>
              <a:gd name="T28" fmla="*/ 248 w 488"/>
              <a:gd name="T29" fmla="*/ 265 h 699"/>
              <a:gd name="T30" fmla="*/ 425 w 488"/>
              <a:gd name="T31" fmla="*/ 0 h 699"/>
              <a:gd name="T32" fmla="*/ 430 w 488"/>
              <a:gd name="T33" fmla="*/ 4 h 699"/>
              <a:gd name="T34" fmla="*/ 432 w 488"/>
              <a:gd name="T35" fmla="*/ 10 h 699"/>
              <a:gd name="T36" fmla="*/ 431 w 488"/>
              <a:gd name="T37" fmla="*/ 14 h 699"/>
              <a:gd name="T38" fmla="*/ 430 w 488"/>
              <a:gd name="T39" fmla="*/ 30 h 699"/>
              <a:gd name="T40" fmla="*/ 428 w 488"/>
              <a:gd name="T41" fmla="*/ 79 h 699"/>
              <a:gd name="T42" fmla="*/ 430 w 488"/>
              <a:gd name="T43" fmla="*/ 608 h 699"/>
              <a:gd name="T44" fmla="*/ 434 w 488"/>
              <a:gd name="T45" fmla="*/ 632 h 699"/>
              <a:gd name="T46" fmla="*/ 445 w 488"/>
              <a:gd name="T47" fmla="*/ 639 h 699"/>
              <a:gd name="T48" fmla="*/ 474 w 488"/>
              <a:gd name="T49" fmla="*/ 640 h 699"/>
              <a:gd name="T50" fmla="*/ 488 w 488"/>
              <a:gd name="T51" fmla="*/ 687 h 699"/>
              <a:gd name="T52" fmla="*/ 337 w 488"/>
              <a:gd name="T53" fmla="*/ 678 h 699"/>
              <a:gd name="T54" fmla="*/ 313 w 488"/>
              <a:gd name="T55" fmla="*/ 662 h 699"/>
              <a:gd name="T56" fmla="*/ 253 w 488"/>
              <a:gd name="T57" fmla="*/ 688 h 699"/>
              <a:gd name="T58" fmla="*/ 182 w 488"/>
              <a:gd name="T59" fmla="*/ 699 h 699"/>
              <a:gd name="T60" fmla="*/ 139 w 488"/>
              <a:gd name="T61" fmla="*/ 694 h 699"/>
              <a:gd name="T62" fmla="*/ 98 w 488"/>
              <a:gd name="T63" fmla="*/ 676 h 699"/>
              <a:gd name="T64" fmla="*/ 60 w 488"/>
              <a:gd name="T65" fmla="*/ 646 h 699"/>
              <a:gd name="T66" fmla="*/ 28 w 488"/>
              <a:gd name="T67" fmla="*/ 601 h 699"/>
              <a:gd name="T68" fmla="*/ 7 w 488"/>
              <a:gd name="T69" fmla="*/ 540 h 699"/>
              <a:gd name="T70" fmla="*/ 0 w 488"/>
              <a:gd name="T71" fmla="*/ 461 h 699"/>
              <a:gd name="T72" fmla="*/ 8 w 488"/>
              <a:gd name="T73" fmla="*/ 385 h 699"/>
              <a:gd name="T74" fmla="*/ 33 w 488"/>
              <a:gd name="T75" fmla="*/ 325 h 699"/>
              <a:gd name="T76" fmla="*/ 70 w 488"/>
              <a:gd name="T77" fmla="*/ 280 h 699"/>
              <a:gd name="T78" fmla="*/ 116 w 488"/>
              <a:gd name="T79" fmla="*/ 247 h 699"/>
              <a:gd name="T80" fmla="*/ 170 w 488"/>
              <a:gd name="T81" fmla="*/ 226 h 699"/>
              <a:gd name="T82" fmla="*/ 226 w 488"/>
              <a:gd name="T83" fmla="*/ 216 h 699"/>
              <a:gd name="T84" fmla="*/ 281 w 488"/>
              <a:gd name="T85" fmla="*/ 216 h 699"/>
              <a:gd name="T86" fmla="*/ 334 w 488"/>
              <a:gd name="T87" fmla="*/ 224 h 699"/>
              <a:gd name="T88" fmla="*/ 332 w 488"/>
              <a:gd name="T89" fmla="*/ 67 h 699"/>
              <a:gd name="T90" fmla="*/ 328 w 488"/>
              <a:gd name="T91" fmla="*/ 56 h 699"/>
              <a:gd name="T92" fmla="*/ 321 w 488"/>
              <a:gd name="T93" fmla="*/ 49 h 699"/>
              <a:gd name="T94" fmla="*/ 261 w 488"/>
              <a:gd name="T95" fmla="*/ 4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8" h="699">
                <a:moveTo>
                  <a:pt x="248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7" y="350"/>
                </a:lnTo>
                <a:lnTo>
                  <a:pt x="109" y="380"/>
                </a:lnTo>
                <a:lnTo>
                  <a:pt x="103" y="416"/>
                </a:lnTo>
                <a:lnTo>
                  <a:pt x="101" y="458"/>
                </a:lnTo>
                <a:lnTo>
                  <a:pt x="104" y="499"/>
                </a:lnTo>
                <a:lnTo>
                  <a:pt x="109" y="535"/>
                </a:lnTo>
                <a:lnTo>
                  <a:pt x="119" y="564"/>
                </a:lnTo>
                <a:lnTo>
                  <a:pt x="133" y="589"/>
                </a:lnTo>
                <a:lnTo>
                  <a:pt x="150" y="607"/>
                </a:lnTo>
                <a:lnTo>
                  <a:pt x="174" y="619"/>
                </a:lnTo>
                <a:lnTo>
                  <a:pt x="199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3" y="282"/>
                </a:lnTo>
                <a:lnTo>
                  <a:pt x="294" y="273"/>
                </a:lnTo>
                <a:lnTo>
                  <a:pt x="272" y="268"/>
                </a:lnTo>
                <a:lnTo>
                  <a:pt x="248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0" y="4"/>
                </a:lnTo>
                <a:lnTo>
                  <a:pt x="431" y="7"/>
                </a:lnTo>
                <a:lnTo>
                  <a:pt x="432" y="10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8" y="79"/>
                </a:lnTo>
                <a:lnTo>
                  <a:pt x="428" y="589"/>
                </a:lnTo>
                <a:lnTo>
                  <a:pt x="430" y="608"/>
                </a:lnTo>
                <a:lnTo>
                  <a:pt x="431" y="623"/>
                </a:lnTo>
                <a:lnTo>
                  <a:pt x="434" y="632"/>
                </a:lnTo>
                <a:lnTo>
                  <a:pt x="439" y="637"/>
                </a:lnTo>
                <a:lnTo>
                  <a:pt x="445" y="639"/>
                </a:lnTo>
                <a:lnTo>
                  <a:pt x="464" y="639"/>
                </a:lnTo>
                <a:lnTo>
                  <a:pt x="474" y="640"/>
                </a:lnTo>
                <a:lnTo>
                  <a:pt x="488" y="640"/>
                </a:lnTo>
                <a:lnTo>
                  <a:pt x="488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1" y="698"/>
                </a:lnTo>
                <a:lnTo>
                  <a:pt x="139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2" y="503"/>
                </a:lnTo>
                <a:lnTo>
                  <a:pt x="0" y="461"/>
                </a:lnTo>
                <a:lnTo>
                  <a:pt x="2" y="422"/>
                </a:lnTo>
                <a:lnTo>
                  <a:pt x="8" y="385"/>
                </a:lnTo>
                <a:lnTo>
                  <a:pt x="19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6" y="216"/>
                </a:lnTo>
                <a:lnTo>
                  <a:pt x="254" y="215"/>
                </a:lnTo>
                <a:lnTo>
                  <a:pt x="281" y="216"/>
                </a:lnTo>
                <a:lnTo>
                  <a:pt x="303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8" y="57"/>
                </a:lnTo>
                <a:lnTo>
                  <a:pt x="328" y="56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0" name="Freeform 56"/>
          <p:cNvSpPr>
            <a:spLocks noEditPoints="1"/>
          </p:cNvSpPr>
          <p:nvPr userDrawn="1"/>
        </p:nvSpPr>
        <p:spPr bwMode="invGray">
          <a:xfrm>
            <a:off x="7659688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1" name="Freeform 57"/>
          <p:cNvSpPr>
            <a:spLocks noEditPoints="1"/>
          </p:cNvSpPr>
          <p:nvPr userDrawn="1"/>
        </p:nvSpPr>
        <p:spPr bwMode="invGray">
          <a:xfrm>
            <a:off x="6450013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4511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600"/>
            </a:lvl1pPr>
            <a:lvl2pPr>
              <a:defRPr sz="1600"/>
            </a:lvl2pPr>
            <a:lvl3pPr marL="270000" indent="-270000">
              <a:defRPr sz="1600"/>
            </a:lvl3pPr>
            <a:lvl4pPr marL="540000" indent="-270000">
              <a:defRPr sz="1600"/>
            </a:lvl4pPr>
            <a:lvl5pPr marL="810000" indent="-270000">
              <a:defRPr sz="1600"/>
            </a:lvl5pPr>
            <a:lvl6pPr marL="1080000" indent="-270000">
              <a:defRPr sz="1600"/>
            </a:lvl6pPr>
            <a:lvl7pPr marL="1350000" indent="-270000">
              <a:defRPr sz="1600"/>
            </a:lvl7pPr>
            <a:lvl8pPr marL="1620000" indent="-270000">
              <a:defRPr sz="1600"/>
            </a:lvl8pPr>
            <a:lvl9pPr marL="1890000" indent="-27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0A54BE20-087E-4005-A3AC-1AB479F3F156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83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76250"/>
            <a:ext cx="8231188" cy="108108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 baseline="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US" dirty="0" smtClean="0"/>
          </a:p>
          <a:p>
            <a:pPr lvl="6"/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468313" y="6381750"/>
            <a:ext cx="730250" cy="179388"/>
          </a:xfrm>
        </p:spPr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14D95764-FF53-412A-8CD4-0E1F7016CEA7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>
          <a:xfrm>
            <a:off x="2195513" y="6381750"/>
            <a:ext cx="4754562" cy="339725"/>
          </a:xfrm>
        </p:spPr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>
          <a:xfrm>
            <a:off x="468313" y="6561138"/>
            <a:ext cx="1619250" cy="158750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8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9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46683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8" name="Rectangle 18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25619" name="Rectangle 19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sp>
        <p:nvSpPr>
          <p:cNvPr id="25623" name="Freeform 23"/>
          <p:cNvSpPr>
            <a:spLocks noEditPoints="1"/>
          </p:cNvSpPr>
          <p:nvPr userDrawn="1"/>
        </p:nvSpPr>
        <p:spPr bwMode="invGray">
          <a:xfrm>
            <a:off x="358775" y="2451100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grpSp>
        <p:nvGrpSpPr>
          <p:cNvPr id="25635" name="Group 35"/>
          <p:cNvGrpSpPr>
            <a:grpSpLocks/>
          </p:cNvGrpSpPr>
          <p:nvPr userDrawn="1"/>
        </p:nvGrpSpPr>
        <p:grpSpPr bwMode="auto">
          <a:xfrm>
            <a:off x="619125" y="2413000"/>
            <a:ext cx="2078038" cy="352425"/>
            <a:chOff x="390" y="1520"/>
            <a:chExt cx="1309" cy="222"/>
          </a:xfrm>
        </p:grpSpPr>
        <p:sp>
          <p:nvSpPr>
            <p:cNvPr id="25621" name="Freeform 21"/>
            <p:cNvSpPr>
              <a:spLocks/>
            </p:cNvSpPr>
            <p:nvPr userDrawn="1"/>
          </p:nvSpPr>
          <p:spPr bwMode="invGray">
            <a:xfrm>
              <a:off x="404" y="1537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2" name="Freeform 22"/>
            <p:cNvSpPr>
              <a:spLocks/>
            </p:cNvSpPr>
            <p:nvPr userDrawn="1"/>
          </p:nvSpPr>
          <p:spPr bwMode="invGray">
            <a:xfrm>
              <a:off x="1163" y="1537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4" name="Freeform 24"/>
            <p:cNvSpPr>
              <a:spLocks/>
            </p:cNvSpPr>
            <p:nvPr userDrawn="1"/>
          </p:nvSpPr>
          <p:spPr bwMode="invGray">
            <a:xfrm>
              <a:off x="466" y="1591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5" name="Freeform 25"/>
            <p:cNvSpPr>
              <a:spLocks/>
            </p:cNvSpPr>
            <p:nvPr userDrawn="1"/>
          </p:nvSpPr>
          <p:spPr bwMode="invGray">
            <a:xfrm>
              <a:off x="390" y="1599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6" name="Freeform 26"/>
            <p:cNvSpPr>
              <a:spLocks noEditPoints="1"/>
            </p:cNvSpPr>
            <p:nvPr userDrawn="1"/>
          </p:nvSpPr>
          <p:spPr bwMode="invGray">
            <a:xfrm>
              <a:off x="985" y="1544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7" name="Freeform 27"/>
            <p:cNvSpPr>
              <a:spLocks/>
            </p:cNvSpPr>
            <p:nvPr userDrawn="1"/>
          </p:nvSpPr>
          <p:spPr bwMode="invGray">
            <a:xfrm>
              <a:off x="1225" y="1591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8" name="Freeform 28"/>
            <p:cNvSpPr>
              <a:spLocks/>
            </p:cNvSpPr>
            <p:nvPr userDrawn="1"/>
          </p:nvSpPr>
          <p:spPr bwMode="invGray">
            <a:xfrm>
              <a:off x="1149" y="1599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9" name="Freeform 29"/>
            <p:cNvSpPr>
              <a:spLocks noEditPoints="1"/>
            </p:cNvSpPr>
            <p:nvPr userDrawn="1"/>
          </p:nvSpPr>
          <p:spPr bwMode="invGray">
            <a:xfrm>
              <a:off x="573" y="1524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0" name="Freeform 30"/>
            <p:cNvSpPr>
              <a:spLocks noEditPoints="1"/>
            </p:cNvSpPr>
            <p:nvPr userDrawn="1"/>
          </p:nvSpPr>
          <p:spPr bwMode="invGray">
            <a:xfrm>
              <a:off x="1332" y="1524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1" name="Freeform 31"/>
            <p:cNvSpPr>
              <a:spLocks noEditPoints="1"/>
            </p:cNvSpPr>
            <p:nvPr userDrawn="1"/>
          </p:nvSpPr>
          <p:spPr bwMode="invGray">
            <a:xfrm>
              <a:off x="762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2" name="Freeform 32"/>
            <p:cNvSpPr>
              <a:spLocks noEditPoints="1"/>
            </p:cNvSpPr>
            <p:nvPr userDrawn="1"/>
          </p:nvSpPr>
          <p:spPr bwMode="invGray">
            <a:xfrm>
              <a:off x="1521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11107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99EA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999EA0"/>
                </a:solidFill>
              </a:defRPr>
            </a:lvl2pPr>
            <a:lvl3pPr>
              <a:defRPr sz="2800">
                <a:solidFill>
                  <a:srgbClr val="999EA0"/>
                </a:solidFill>
              </a:defRPr>
            </a:lvl3pPr>
            <a:lvl4pPr>
              <a:defRPr sz="2800">
                <a:solidFill>
                  <a:srgbClr val="999EA0"/>
                </a:solidFill>
              </a:defRPr>
            </a:lvl4pPr>
            <a:lvl5pPr>
              <a:defRPr sz="2800">
                <a:solidFill>
                  <a:srgbClr val="999EA0"/>
                </a:solidFill>
              </a:defRPr>
            </a:lvl5pPr>
            <a:lvl6pPr marL="1440000" indent="-360000">
              <a:defRPr sz="2800">
                <a:solidFill>
                  <a:srgbClr val="999EA0"/>
                </a:solidFill>
              </a:defRPr>
            </a:lvl6pPr>
            <a:lvl7pPr marL="1800000" indent="-360000">
              <a:defRPr sz="2800">
                <a:solidFill>
                  <a:srgbClr val="999EA0"/>
                </a:solidFill>
              </a:defRPr>
            </a:lvl7pPr>
            <a:lvl8pPr>
              <a:defRPr sz="2800">
                <a:solidFill>
                  <a:srgbClr val="999EA0"/>
                </a:solidFill>
              </a:defRPr>
            </a:lvl8pPr>
            <a:lvl9pPr>
              <a:defRPr sz="2800">
                <a:solidFill>
                  <a:srgbClr val="999EA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Page </a:t>
            </a:r>
            <a:fld id="{46A41853-253C-4955-B912-106B8BCBF4EB}" type="slidenum">
              <a:rPr lang="en-GB" smtClean="0">
                <a:solidFill>
                  <a:srgbClr val="ADAEBE"/>
                </a:solidFill>
              </a:rPr>
              <a:pPr/>
              <a:t>‹#›</a:t>
            </a:fld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© Bird &amp; Bird LLP 2015</a:t>
            </a:r>
            <a:endParaRPr lang="en-GB" dirty="0">
              <a:solidFill>
                <a:srgbClr val="ADAEBE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41473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34823" name="Group 7"/>
          <p:cNvGrpSpPr>
            <a:grpSpLocks/>
          </p:cNvGrpSpPr>
          <p:nvPr userDrawn="1"/>
        </p:nvGrpSpPr>
        <p:grpSpPr bwMode="auto">
          <a:xfrm>
            <a:off x="4033838" y="3375025"/>
            <a:ext cx="2355850" cy="352425"/>
            <a:chOff x="4063" y="2126"/>
            <a:chExt cx="1484" cy="222"/>
          </a:xfrm>
        </p:grpSpPr>
        <p:sp>
          <p:nvSpPr>
            <p:cNvPr id="34824" name="Freeform 8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5" name="Freeform 9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6" name="Freeform 10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7" name="Freeform 11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8" name="Freeform 12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9" name="Freeform 13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0" name="Freeform 14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1" name="Freeform 15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2" name="Freeform 16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3" name="Freeform 17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4" name="Freeform 18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5" name="Freeform 19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181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516298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8EB9E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8EB9E0"/>
                </a:solidFill>
              </a:defRPr>
            </a:lvl2pPr>
            <a:lvl3pPr>
              <a:defRPr sz="2800">
                <a:solidFill>
                  <a:srgbClr val="8EB9E0"/>
                </a:solidFill>
              </a:defRPr>
            </a:lvl3pPr>
            <a:lvl4pPr>
              <a:defRPr sz="2800">
                <a:solidFill>
                  <a:srgbClr val="8EB9E0"/>
                </a:solidFill>
              </a:defRPr>
            </a:lvl4pPr>
            <a:lvl5pPr>
              <a:defRPr sz="2800">
                <a:solidFill>
                  <a:srgbClr val="8EB9E0"/>
                </a:solidFill>
              </a:defRPr>
            </a:lvl5pPr>
            <a:lvl6pPr marL="1440000" indent="-360000">
              <a:defRPr sz="2800">
                <a:solidFill>
                  <a:srgbClr val="8EB9E0"/>
                </a:solidFill>
              </a:defRPr>
            </a:lvl6pPr>
            <a:lvl7pPr marL="1800000" indent="-360000">
              <a:defRPr sz="2800">
                <a:solidFill>
                  <a:srgbClr val="8EB9E0"/>
                </a:solidFill>
              </a:defRPr>
            </a:lvl7pPr>
            <a:lvl8pPr>
              <a:defRPr sz="2800">
                <a:solidFill>
                  <a:srgbClr val="8EB9E0"/>
                </a:solidFill>
              </a:defRPr>
            </a:lvl8pPr>
            <a:lvl9pPr>
              <a:defRPr sz="2800">
                <a:solidFill>
                  <a:srgbClr val="8EB9E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Page </a:t>
            </a:r>
            <a:fld id="{0C7D1B73-E000-4B87-870C-07BCD32C345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19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2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8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9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0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76943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128007" name="Group 7"/>
          <p:cNvGrpSpPr>
            <a:grpSpLocks/>
          </p:cNvGrpSpPr>
          <p:nvPr userDrawn="1"/>
        </p:nvGrpSpPr>
        <p:grpSpPr bwMode="auto">
          <a:xfrm>
            <a:off x="358775" y="2413000"/>
            <a:ext cx="2338388" cy="352425"/>
            <a:chOff x="452" y="2126"/>
            <a:chExt cx="1473" cy="222"/>
          </a:xfrm>
        </p:grpSpPr>
        <p:sp>
          <p:nvSpPr>
            <p:cNvPr id="128008" name="Freeform 8"/>
            <p:cNvSpPr>
              <a:spLocks/>
            </p:cNvSpPr>
            <p:nvPr userDrawn="1"/>
          </p:nvSpPr>
          <p:spPr bwMode="invGray">
            <a:xfrm>
              <a:off x="630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09" name="Freeform 9"/>
            <p:cNvSpPr>
              <a:spLocks/>
            </p:cNvSpPr>
            <p:nvPr userDrawn="1"/>
          </p:nvSpPr>
          <p:spPr bwMode="invGray">
            <a:xfrm>
              <a:off x="1389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0" name="Freeform 10"/>
            <p:cNvSpPr>
              <a:spLocks noEditPoints="1"/>
            </p:cNvSpPr>
            <p:nvPr userDrawn="1"/>
          </p:nvSpPr>
          <p:spPr bwMode="invGray">
            <a:xfrm>
              <a:off x="452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1" name="Freeform 11"/>
            <p:cNvSpPr>
              <a:spLocks/>
            </p:cNvSpPr>
            <p:nvPr userDrawn="1"/>
          </p:nvSpPr>
          <p:spPr bwMode="invGray">
            <a:xfrm>
              <a:off x="692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2" name="Freeform 12"/>
            <p:cNvSpPr>
              <a:spLocks/>
            </p:cNvSpPr>
            <p:nvPr userDrawn="1"/>
          </p:nvSpPr>
          <p:spPr bwMode="invGray">
            <a:xfrm>
              <a:off x="616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3" name="Freeform 13"/>
            <p:cNvSpPr>
              <a:spLocks noEditPoints="1"/>
            </p:cNvSpPr>
            <p:nvPr userDrawn="1"/>
          </p:nvSpPr>
          <p:spPr bwMode="invGray">
            <a:xfrm>
              <a:off x="1211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4" name="Freeform 14"/>
            <p:cNvSpPr>
              <a:spLocks/>
            </p:cNvSpPr>
            <p:nvPr userDrawn="1"/>
          </p:nvSpPr>
          <p:spPr bwMode="invGray">
            <a:xfrm>
              <a:off x="1451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5" name="Freeform 15"/>
            <p:cNvSpPr>
              <a:spLocks/>
            </p:cNvSpPr>
            <p:nvPr userDrawn="1"/>
          </p:nvSpPr>
          <p:spPr bwMode="invGray">
            <a:xfrm>
              <a:off x="1375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6" name="Freeform 16"/>
            <p:cNvSpPr>
              <a:spLocks noEditPoints="1"/>
            </p:cNvSpPr>
            <p:nvPr userDrawn="1"/>
          </p:nvSpPr>
          <p:spPr bwMode="invGray">
            <a:xfrm>
              <a:off x="799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7" name="Freeform 17"/>
            <p:cNvSpPr>
              <a:spLocks noEditPoints="1"/>
            </p:cNvSpPr>
            <p:nvPr userDrawn="1"/>
          </p:nvSpPr>
          <p:spPr bwMode="invGray">
            <a:xfrm>
              <a:off x="1558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8" name="Freeform 18"/>
            <p:cNvSpPr>
              <a:spLocks noEditPoints="1"/>
            </p:cNvSpPr>
            <p:nvPr userDrawn="1"/>
          </p:nvSpPr>
          <p:spPr bwMode="invGray">
            <a:xfrm>
              <a:off x="988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9" name="Freeform 19"/>
            <p:cNvSpPr>
              <a:spLocks noEditPoints="1"/>
            </p:cNvSpPr>
            <p:nvPr userDrawn="1"/>
          </p:nvSpPr>
          <p:spPr bwMode="invGray">
            <a:xfrm>
              <a:off x="1747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94960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Page </a:t>
            </a:r>
            <a:fld id="{BD4B7557-7BBF-4E39-B589-C285DCE80034}" type="slidenum">
              <a:rPr lang="en-GB"/>
              <a:pPr/>
              <a:t>‹#›</a:t>
            </a:fld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6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2150356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898BC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9898BC"/>
                </a:solidFill>
              </a:defRPr>
            </a:lvl2pPr>
            <a:lvl3pPr>
              <a:defRPr sz="2800">
                <a:solidFill>
                  <a:srgbClr val="9898BC"/>
                </a:solidFill>
              </a:defRPr>
            </a:lvl3pPr>
            <a:lvl4pPr>
              <a:defRPr sz="2800">
                <a:solidFill>
                  <a:srgbClr val="9898BC"/>
                </a:solidFill>
              </a:defRPr>
            </a:lvl4pPr>
            <a:lvl5pPr>
              <a:defRPr sz="2800">
                <a:solidFill>
                  <a:srgbClr val="9898BC"/>
                </a:solidFill>
              </a:defRPr>
            </a:lvl5pPr>
            <a:lvl6pPr marL="1440000" indent="-360000">
              <a:defRPr sz="2800">
                <a:solidFill>
                  <a:srgbClr val="9898BC"/>
                </a:solidFill>
              </a:defRPr>
            </a:lvl6pPr>
            <a:lvl7pPr marL="1800000" indent="-360000">
              <a:defRPr sz="2800">
                <a:solidFill>
                  <a:srgbClr val="9898BC"/>
                </a:solidFill>
              </a:defRPr>
            </a:lvl7pPr>
            <a:lvl8pPr>
              <a:defRPr sz="2800">
                <a:solidFill>
                  <a:srgbClr val="9898BC"/>
                </a:solidFill>
              </a:defRPr>
            </a:lvl8pPr>
            <a:lvl9pPr>
              <a:defRPr sz="2800">
                <a:solidFill>
                  <a:srgbClr val="9898BC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Page </a:t>
            </a:r>
            <a:fld id="{40860827-67CF-4F66-8108-D7826BCB22EA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94356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bg>
      <p:bgPr>
        <a:solidFill>
          <a:srgbClr val="4E62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A6B0C9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A6B0C9"/>
                </a:solidFill>
              </a:defRPr>
            </a:lvl2pPr>
            <a:lvl3pPr>
              <a:defRPr sz="2800">
                <a:solidFill>
                  <a:srgbClr val="A6B0C9"/>
                </a:solidFill>
              </a:defRPr>
            </a:lvl3pPr>
            <a:lvl4pPr>
              <a:defRPr sz="2800">
                <a:solidFill>
                  <a:srgbClr val="A6B0C9"/>
                </a:solidFill>
              </a:defRPr>
            </a:lvl4pPr>
            <a:lvl5pPr>
              <a:defRPr sz="2800">
                <a:solidFill>
                  <a:srgbClr val="A6B0C9"/>
                </a:solidFill>
              </a:defRPr>
            </a:lvl5pPr>
            <a:lvl6pPr marL="1440000" indent="-360000">
              <a:defRPr sz="2800">
                <a:solidFill>
                  <a:srgbClr val="A6B0C9"/>
                </a:solidFill>
              </a:defRPr>
            </a:lvl6pPr>
            <a:lvl7pPr marL="1800000" indent="-360000">
              <a:defRPr sz="2800">
                <a:solidFill>
                  <a:srgbClr val="A6B0C9"/>
                </a:solidFill>
              </a:defRPr>
            </a:lvl7pPr>
            <a:lvl8pPr>
              <a:defRPr sz="2800">
                <a:solidFill>
                  <a:srgbClr val="A6B0C9"/>
                </a:solidFill>
              </a:defRPr>
            </a:lvl8pPr>
            <a:lvl9pPr>
              <a:defRPr sz="2800">
                <a:solidFill>
                  <a:srgbClr val="A6B0C9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Page </a:t>
            </a:r>
            <a:fld id="{DE44F9D7-B7B4-4EAB-9AF6-220D53154F7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55350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BDBDB6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BDBDB6"/>
                </a:solidFill>
              </a:defRPr>
            </a:lvl2pPr>
            <a:lvl3pPr>
              <a:defRPr sz="2800">
                <a:solidFill>
                  <a:srgbClr val="BDBDB6"/>
                </a:solidFill>
              </a:defRPr>
            </a:lvl3pPr>
            <a:lvl4pPr>
              <a:defRPr sz="2800">
                <a:solidFill>
                  <a:srgbClr val="BDBDB6"/>
                </a:solidFill>
              </a:defRPr>
            </a:lvl4pPr>
            <a:lvl5pPr>
              <a:defRPr sz="2800">
                <a:solidFill>
                  <a:srgbClr val="BDBDB6"/>
                </a:solidFill>
              </a:defRPr>
            </a:lvl5pPr>
            <a:lvl6pPr marL="1440000" indent="-360000">
              <a:defRPr sz="2800" baseline="0">
                <a:solidFill>
                  <a:srgbClr val="BDBDB6"/>
                </a:solidFill>
              </a:defRPr>
            </a:lvl6pPr>
            <a:lvl7pPr marL="1800000" indent="-360000">
              <a:defRPr sz="2800" baseline="0">
                <a:solidFill>
                  <a:srgbClr val="BDBDB6"/>
                </a:solidFill>
              </a:defRPr>
            </a:lvl7pPr>
            <a:lvl8pPr>
              <a:defRPr sz="2800">
                <a:solidFill>
                  <a:srgbClr val="BDBDB6"/>
                </a:solidFill>
              </a:defRPr>
            </a:lvl8pPr>
            <a:lvl9pPr>
              <a:defRPr sz="2800">
                <a:solidFill>
                  <a:srgbClr val="BDBDB6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Page </a:t>
            </a:r>
            <a:fld id="{6E1D4F40-FCE4-40E0-927B-8D84593340A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04301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bg>
      <p:bgPr>
        <a:solidFill>
          <a:srgbClr val="B5B59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FFFFFF"/>
                </a:solidFill>
              </a:defRPr>
            </a:lvl2pPr>
            <a:lvl3pPr>
              <a:defRPr sz="2800">
                <a:solidFill>
                  <a:srgbClr val="FFFFFF"/>
                </a:solidFill>
              </a:defRPr>
            </a:lvl3pPr>
            <a:lvl4pPr>
              <a:defRPr sz="2800">
                <a:solidFill>
                  <a:srgbClr val="FFFFFF"/>
                </a:solidFill>
              </a:defRPr>
            </a:lvl4pPr>
            <a:lvl5pPr>
              <a:defRPr sz="2800">
                <a:solidFill>
                  <a:srgbClr val="FFFFFF"/>
                </a:solidFill>
              </a:defRPr>
            </a:lvl5pPr>
            <a:lvl6pPr marL="1440000" indent="-360000">
              <a:defRPr sz="2800" baseline="0">
                <a:solidFill>
                  <a:srgbClr val="FFFFFF"/>
                </a:solidFill>
              </a:defRPr>
            </a:lvl6pPr>
            <a:lvl7pPr marL="1800000" indent="-360000">
              <a:defRPr sz="2800">
                <a:solidFill>
                  <a:srgbClr val="FFFFFF"/>
                </a:solidFill>
              </a:defRPr>
            </a:lvl7pPr>
            <a:lvl8pPr>
              <a:defRPr sz="2800">
                <a:solidFill>
                  <a:srgbClr val="FFFFFF"/>
                </a:solidFill>
              </a:defRPr>
            </a:lvl8pPr>
            <a:lvl9pPr>
              <a:defRPr sz="2800">
                <a:solidFill>
                  <a:srgbClr val="FFFFFF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Page </a:t>
            </a:r>
            <a:fld id="{4F7EADA4-CC8B-4E3D-93AF-253C12FED26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782652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grpSp>
        <p:nvGrpSpPr>
          <p:cNvPr id="88083" name="Group 19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88084" name="Freeform 20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5" name="Freeform 21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6" name="Freeform 22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7" name="Freeform 23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8" name="Freeform 24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9" name="Freeform 25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0" name="Freeform 26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1" name="Freeform 27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2" name="Freeform 28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3" name="Freeform 29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4" name="Freeform 30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42950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94226" name="Group 18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94227" name="Freeform 19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9" name="Freeform 21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2" name="Freeform 24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5" name="Freeform 27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6" name="Freeform 28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7" name="Freeform 29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13027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 smtClean="0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14339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7191" name="Group 23"/>
          <p:cNvGrpSpPr>
            <a:grpSpLocks/>
          </p:cNvGrpSpPr>
          <p:nvPr userDrawn="1"/>
        </p:nvGrpSpPr>
        <p:grpSpPr bwMode="auto">
          <a:xfrm>
            <a:off x="6450013" y="3375025"/>
            <a:ext cx="2355850" cy="352425"/>
            <a:chOff x="4063" y="2126"/>
            <a:chExt cx="1484" cy="222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9" name="Freeform 21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87738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219077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2747470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/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783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sp>
        <p:nvSpPr>
          <p:cNvPr id="77870" name="Freeform 46"/>
          <p:cNvSpPr>
            <a:spLocks/>
          </p:cNvSpPr>
          <p:nvPr userDrawn="1"/>
        </p:nvSpPr>
        <p:spPr bwMode="invGray">
          <a:xfrm>
            <a:off x="7091363" y="3402013"/>
            <a:ext cx="63500" cy="60325"/>
          </a:xfrm>
          <a:custGeom>
            <a:avLst/>
            <a:gdLst>
              <a:gd name="T0" fmla="*/ 65 w 128"/>
              <a:gd name="T1" fmla="*/ 0 h 123"/>
              <a:gd name="T2" fmla="*/ 85 w 128"/>
              <a:gd name="T3" fmla="*/ 3 h 123"/>
              <a:gd name="T4" fmla="*/ 103 w 128"/>
              <a:gd name="T5" fmla="*/ 12 h 123"/>
              <a:gd name="T6" fmla="*/ 116 w 128"/>
              <a:gd name="T7" fmla="*/ 25 h 123"/>
              <a:gd name="T8" fmla="*/ 125 w 128"/>
              <a:gd name="T9" fmla="*/ 43 h 123"/>
              <a:gd name="T10" fmla="*/ 128 w 128"/>
              <a:gd name="T11" fmla="*/ 62 h 123"/>
              <a:gd name="T12" fmla="*/ 125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5 w 128"/>
              <a:gd name="T21" fmla="*/ 123 h 123"/>
              <a:gd name="T22" fmla="*/ 45 w 128"/>
              <a:gd name="T23" fmla="*/ 120 h 123"/>
              <a:gd name="T24" fmla="*/ 27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7 w 128"/>
              <a:gd name="T37" fmla="*/ 12 h 123"/>
              <a:gd name="T38" fmla="*/ 44 w 128"/>
              <a:gd name="T39" fmla="*/ 3 h 123"/>
              <a:gd name="T40" fmla="*/ 65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5" y="0"/>
                </a:moveTo>
                <a:lnTo>
                  <a:pt x="85" y="3"/>
                </a:lnTo>
                <a:lnTo>
                  <a:pt x="103" y="12"/>
                </a:lnTo>
                <a:lnTo>
                  <a:pt x="116" y="25"/>
                </a:lnTo>
                <a:lnTo>
                  <a:pt x="125" y="43"/>
                </a:lnTo>
                <a:lnTo>
                  <a:pt x="128" y="62"/>
                </a:lnTo>
                <a:lnTo>
                  <a:pt x="125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5" y="123"/>
                </a:lnTo>
                <a:lnTo>
                  <a:pt x="45" y="120"/>
                </a:lnTo>
                <a:lnTo>
                  <a:pt x="27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7" y="12"/>
                </a:lnTo>
                <a:lnTo>
                  <a:pt x="44" y="3"/>
                </a:ln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71" name="Freeform 47"/>
          <p:cNvSpPr>
            <a:spLocks/>
          </p:cNvSpPr>
          <p:nvPr userDrawn="1"/>
        </p:nvSpPr>
        <p:spPr bwMode="invGray">
          <a:xfrm>
            <a:off x="8296275" y="3402013"/>
            <a:ext cx="63500" cy="60325"/>
          </a:xfrm>
          <a:custGeom>
            <a:avLst/>
            <a:gdLst>
              <a:gd name="T0" fmla="*/ 64 w 128"/>
              <a:gd name="T1" fmla="*/ 0 h 123"/>
              <a:gd name="T2" fmla="*/ 85 w 128"/>
              <a:gd name="T3" fmla="*/ 3 h 123"/>
              <a:gd name="T4" fmla="*/ 102 w 128"/>
              <a:gd name="T5" fmla="*/ 12 h 123"/>
              <a:gd name="T6" fmla="*/ 116 w 128"/>
              <a:gd name="T7" fmla="*/ 25 h 123"/>
              <a:gd name="T8" fmla="*/ 124 w 128"/>
              <a:gd name="T9" fmla="*/ 43 h 123"/>
              <a:gd name="T10" fmla="*/ 128 w 128"/>
              <a:gd name="T11" fmla="*/ 62 h 123"/>
              <a:gd name="T12" fmla="*/ 124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4 w 128"/>
              <a:gd name="T21" fmla="*/ 123 h 123"/>
              <a:gd name="T22" fmla="*/ 45 w 128"/>
              <a:gd name="T23" fmla="*/ 120 h 123"/>
              <a:gd name="T24" fmla="*/ 26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6 w 128"/>
              <a:gd name="T37" fmla="*/ 12 h 123"/>
              <a:gd name="T38" fmla="*/ 44 w 128"/>
              <a:gd name="T39" fmla="*/ 3 h 123"/>
              <a:gd name="T40" fmla="*/ 64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4" y="0"/>
                </a:moveTo>
                <a:lnTo>
                  <a:pt x="85" y="3"/>
                </a:lnTo>
                <a:lnTo>
                  <a:pt x="102" y="12"/>
                </a:lnTo>
                <a:lnTo>
                  <a:pt x="116" y="25"/>
                </a:lnTo>
                <a:lnTo>
                  <a:pt x="124" y="43"/>
                </a:lnTo>
                <a:lnTo>
                  <a:pt x="128" y="62"/>
                </a:lnTo>
                <a:lnTo>
                  <a:pt x="124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4" y="123"/>
                </a:lnTo>
                <a:lnTo>
                  <a:pt x="45" y="120"/>
                </a:lnTo>
                <a:lnTo>
                  <a:pt x="26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6" y="12"/>
                </a:lnTo>
                <a:lnTo>
                  <a:pt x="44" y="3"/>
                </a:ln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72" name="Freeform 48"/>
          <p:cNvSpPr>
            <a:spLocks noEditPoints="1"/>
          </p:cNvSpPr>
          <p:nvPr userDrawn="1"/>
        </p:nvSpPr>
        <p:spPr bwMode="invGray">
          <a:xfrm>
            <a:off x="6808788" y="3413125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73" name="Freeform 49"/>
          <p:cNvSpPr>
            <a:spLocks/>
          </p:cNvSpPr>
          <p:nvPr userDrawn="1"/>
        </p:nvSpPr>
        <p:spPr bwMode="invGray">
          <a:xfrm>
            <a:off x="7189788" y="3487738"/>
            <a:ext cx="171450" cy="234950"/>
          </a:xfrm>
          <a:custGeom>
            <a:avLst/>
            <a:gdLst>
              <a:gd name="T0" fmla="*/ 306 w 347"/>
              <a:gd name="T1" fmla="*/ 2 h 474"/>
              <a:gd name="T2" fmla="*/ 335 w 347"/>
              <a:gd name="T3" fmla="*/ 22 h 474"/>
              <a:gd name="T4" fmla="*/ 347 w 347"/>
              <a:gd name="T5" fmla="*/ 57 h 474"/>
              <a:gd name="T6" fmla="*/ 339 w 347"/>
              <a:gd name="T7" fmla="*/ 88 h 474"/>
              <a:gd name="T8" fmla="*/ 320 w 347"/>
              <a:gd name="T9" fmla="*/ 105 h 474"/>
              <a:gd name="T10" fmla="*/ 295 w 347"/>
              <a:gd name="T11" fmla="*/ 111 h 474"/>
              <a:gd name="T12" fmla="*/ 263 w 347"/>
              <a:gd name="T13" fmla="*/ 106 h 474"/>
              <a:gd name="T14" fmla="*/ 246 w 347"/>
              <a:gd name="T15" fmla="*/ 90 h 474"/>
              <a:gd name="T16" fmla="*/ 238 w 347"/>
              <a:gd name="T17" fmla="*/ 74 h 474"/>
              <a:gd name="T18" fmla="*/ 231 w 347"/>
              <a:gd name="T19" fmla="*/ 68 h 474"/>
              <a:gd name="T20" fmla="*/ 224 w 347"/>
              <a:gd name="T21" fmla="*/ 67 h 474"/>
              <a:gd name="T22" fmla="*/ 198 w 347"/>
              <a:gd name="T23" fmla="*/ 76 h 474"/>
              <a:gd name="T24" fmla="*/ 170 w 347"/>
              <a:gd name="T25" fmla="*/ 94 h 474"/>
              <a:gd name="T26" fmla="*/ 159 w 347"/>
              <a:gd name="T27" fmla="*/ 405 h 474"/>
              <a:gd name="T28" fmla="*/ 164 w 347"/>
              <a:gd name="T29" fmla="*/ 426 h 474"/>
              <a:gd name="T30" fmla="*/ 175 w 347"/>
              <a:gd name="T31" fmla="*/ 434 h 474"/>
              <a:gd name="T32" fmla="*/ 227 w 347"/>
              <a:gd name="T33" fmla="*/ 474 h 474"/>
              <a:gd name="T34" fmla="*/ 1 w 347"/>
              <a:gd name="T35" fmla="*/ 434 h 474"/>
              <a:gd name="T36" fmla="*/ 51 w 347"/>
              <a:gd name="T37" fmla="*/ 431 h 474"/>
              <a:gd name="T38" fmla="*/ 60 w 347"/>
              <a:gd name="T39" fmla="*/ 418 h 474"/>
              <a:gd name="T40" fmla="*/ 61 w 347"/>
              <a:gd name="T41" fmla="*/ 402 h 474"/>
              <a:gd name="T42" fmla="*/ 62 w 347"/>
              <a:gd name="T43" fmla="*/ 112 h 474"/>
              <a:gd name="T44" fmla="*/ 61 w 347"/>
              <a:gd name="T45" fmla="*/ 90 h 474"/>
              <a:gd name="T46" fmla="*/ 49 w 347"/>
              <a:gd name="T47" fmla="*/ 73 h 474"/>
              <a:gd name="T48" fmla="*/ 0 w 347"/>
              <a:gd name="T49" fmla="*/ 72 h 474"/>
              <a:gd name="T50" fmla="*/ 153 w 347"/>
              <a:gd name="T51" fmla="*/ 25 h 474"/>
              <a:gd name="T52" fmla="*/ 158 w 347"/>
              <a:gd name="T53" fmla="*/ 29 h 474"/>
              <a:gd name="T54" fmla="*/ 160 w 347"/>
              <a:gd name="T55" fmla="*/ 35 h 474"/>
              <a:gd name="T56" fmla="*/ 159 w 347"/>
              <a:gd name="T57" fmla="*/ 38 h 474"/>
              <a:gd name="T58" fmla="*/ 180 w 347"/>
              <a:gd name="T59" fmla="*/ 38 h 474"/>
              <a:gd name="T60" fmla="*/ 230 w 347"/>
              <a:gd name="T61" fmla="*/ 11 h 474"/>
              <a:gd name="T62" fmla="*/ 284 w 347"/>
              <a:gd name="T6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7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7" y="57"/>
                </a:lnTo>
                <a:lnTo>
                  <a:pt x="344" y="74"/>
                </a:lnTo>
                <a:lnTo>
                  <a:pt x="339" y="88"/>
                </a:lnTo>
                <a:lnTo>
                  <a:pt x="331" y="98"/>
                </a:lnTo>
                <a:lnTo>
                  <a:pt x="320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8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5" y="83"/>
                </a:lnTo>
                <a:lnTo>
                  <a:pt x="170" y="94"/>
                </a:lnTo>
                <a:lnTo>
                  <a:pt x="159" y="104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7" y="434"/>
                </a:lnTo>
                <a:lnTo>
                  <a:pt x="227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402"/>
                </a:lnTo>
                <a:lnTo>
                  <a:pt x="62" y="397"/>
                </a:lnTo>
                <a:lnTo>
                  <a:pt x="62" y="112"/>
                </a:lnTo>
                <a:lnTo>
                  <a:pt x="61" y="100"/>
                </a:lnTo>
                <a:lnTo>
                  <a:pt x="61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6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74" name="Freeform 50"/>
          <p:cNvSpPr>
            <a:spLocks/>
          </p:cNvSpPr>
          <p:nvPr userDrawn="1"/>
        </p:nvSpPr>
        <p:spPr bwMode="invGray">
          <a:xfrm>
            <a:off x="7069138" y="3500438"/>
            <a:ext cx="111125" cy="222250"/>
          </a:xfrm>
          <a:custGeom>
            <a:avLst/>
            <a:gdLst>
              <a:gd name="T0" fmla="*/ 0 w 226"/>
              <a:gd name="T1" fmla="*/ 0 h 449"/>
              <a:gd name="T2" fmla="*/ 163 w 226"/>
              <a:gd name="T3" fmla="*/ 0 h 449"/>
              <a:gd name="T4" fmla="*/ 166 w 226"/>
              <a:gd name="T5" fmla="*/ 2 h 449"/>
              <a:gd name="T6" fmla="*/ 167 w 226"/>
              <a:gd name="T7" fmla="*/ 3 h 449"/>
              <a:gd name="T8" fmla="*/ 168 w 226"/>
              <a:gd name="T9" fmla="*/ 5 h 449"/>
              <a:gd name="T10" fmla="*/ 168 w 226"/>
              <a:gd name="T11" fmla="*/ 15 h 449"/>
              <a:gd name="T12" fmla="*/ 167 w 226"/>
              <a:gd name="T13" fmla="*/ 24 h 449"/>
              <a:gd name="T14" fmla="*/ 167 w 226"/>
              <a:gd name="T15" fmla="*/ 40 h 449"/>
              <a:gd name="T16" fmla="*/ 166 w 226"/>
              <a:gd name="T17" fmla="*/ 62 h 449"/>
              <a:gd name="T18" fmla="*/ 166 w 226"/>
              <a:gd name="T19" fmla="*/ 380 h 449"/>
              <a:gd name="T20" fmla="*/ 167 w 226"/>
              <a:gd name="T21" fmla="*/ 393 h 449"/>
              <a:gd name="T22" fmla="*/ 171 w 226"/>
              <a:gd name="T23" fmla="*/ 401 h 449"/>
              <a:gd name="T24" fmla="*/ 175 w 226"/>
              <a:gd name="T25" fmla="*/ 406 h 449"/>
              <a:gd name="T26" fmla="*/ 183 w 226"/>
              <a:gd name="T27" fmla="*/ 409 h 449"/>
              <a:gd name="T28" fmla="*/ 226 w 226"/>
              <a:gd name="T29" fmla="*/ 409 h 449"/>
              <a:gd name="T30" fmla="*/ 226 w 226"/>
              <a:gd name="T31" fmla="*/ 449 h 449"/>
              <a:gd name="T32" fmla="*/ 9 w 226"/>
              <a:gd name="T33" fmla="*/ 449 h 449"/>
              <a:gd name="T34" fmla="*/ 9 w 226"/>
              <a:gd name="T35" fmla="*/ 409 h 449"/>
              <a:gd name="T36" fmla="*/ 46 w 226"/>
              <a:gd name="T37" fmla="*/ 409 h 449"/>
              <a:gd name="T38" fmla="*/ 57 w 226"/>
              <a:gd name="T39" fmla="*/ 406 h 449"/>
              <a:gd name="T40" fmla="*/ 64 w 226"/>
              <a:gd name="T41" fmla="*/ 400 h 449"/>
              <a:gd name="T42" fmla="*/ 68 w 226"/>
              <a:gd name="T43" fmla="*/ 389 h 449"/>
              <a:gd name="T44" fmla="*/ 68 w 226"/>
              <a:gd name="T45" fmla="*/ 388 h 449"/>
              <a:gd name="T46" fmla="*/ 69 w 226"/>
              <a:gd name="T47" fmla="*/ 385 h 449"/>
              <a:gd name="T48" fmla="*/ 69 w 226"/>
              <a:gd name="T49" fmla="*/ 72 h 449"/>
              <a:gd name="T50" fmla="*/ 68 w 226"/>
              <a:gd name="T51" fmla="*/ 59 h 449"/>
              <a:gd name="T52" fmla="*/ 68 w 226"/>
              <a:gd name="T53" fmla="*/ 54 h 449"/>
              <a:gd name="T54" fmla="*/ 63 w 226"/>
              <a:gd name="T55" fmla="*/ 47 h 449"/>
              <a:gd name="T56" fmla="*/ 56 w 226"/>
              <a:gd name="T57" fmla="*/ 42 h 449"/>
              <a:gd name="T58" fmla="*/ 46 w 226"/>
              <a:gd name="T59" fmla="*/ 41 h 449"/>
              <a:gd name="T60" fmla="*/ 0 w 226"/>
              <a:gd name="T61" fmla="*/ 40 h 449"/>
              <a:gd name="T62" fmla="*/ 0 w 226"/>
              <a:gd name="T63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6" h="449">
                <a:moveTo>
                  <a:pt x="0" y="0"/>
                </a:moveTo>
                <a:lnTo>
                  <a:pt x="163" y="0"/>
                </a:lnTo>
                <a:lnTo>
                  <a:pt x="166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6" y="62"/>
                </a:lnTo>
                <a:lnTo>
                  <a:pt x="166" y="380"/>
                </a:lnTo>
                <a:lnTo>
                  <a:pt x="167" y="393"/>
                </a:lnTo>
                <a:lnTo>
                  <a:pt x="171" y="401"/>
                </a:lnTo>
                <a:lnTo>
                  <a:pt x="175" y="406"/>
                </a:lnTo>
                <a:lnTo>
                  <a:pt x="183" y="409"/>
                </a:lnTo>
                <a:lnTo>
                  <a:pt x="226" y="409"/>
                </a:lnTo>
                <a:lnTo>
                  <a:pt x="226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8"/>
                </a:lnTo>
                <a:lnTo>
                  <a:pt x="69" y="385"/>
                </a:lnTo>
                <a:lnTo>
                  <a:pt x="69" y="72"/>
                </a:lnTo>
                <a:lnTo>
                  <a:pt x="68" y="59"/>
                </a:lnTo>
                <a:lnTo>
                  <a:pt x="68" y="54"/>
                </a:lnTo>
                <a:lnTo>
                  <a:pt x="63" y="47"/>
                </a:lnTo>
                <a:lnTo>
                  <a:pt x="56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75" name="Freeform 51"/>
          <p:cNvSpPr>
            <a:spLocks noEditPoints="1"/>
          </p:cNvSpPr>
          <p:nvPr userDrawn="1"/>
        </p:nvSpPr>
        <p:spPr bwMode="invGray">
          <a:xfrm>
            <a:off x="8013700" y="3413125"/>
            <a:ext cx="250825" cy="309563"/>
          </a:xfrm>
          <a:custGeom>
            <a:avLst/>
            <a:gdLst>
              <a:gd name="T0" fmla="*/ 177 w 507"/>
              <a:gd name="T1" fmla="*/ 511 h 624"/>
              <a:gd name="T2" fmla="*/ 181 w 507"/>
              <a:gd name="T3" fmla="*/ 550 h 624"/>
              <a:gd name="T4" fmla="*/ 197 w 507"/>
              <a:gd name="T5" fmla="*/ 570 h 624"/>
              <a:gd name="T6" fmla="*/ 235 w 507"/>
              <a:gd name="T7" fmla="*/ 577 h 624"/>
              <a:gd name="T8" fmla="*/ 296 w 507"/>
              <a:gd name="T9" fmla="*/ 576 h 624"/>
              <a:gd name="T10" fmla="*/ 345 w 507"/>
              <a:gd name="T11" fmla="*/ 561 h 624"/>
              <a:gd name="T12" fmla="*/ 378 w 507"/>
              <a:gd name="T13" fmla="*/ 532 h 624"/>
              <a:gd name="T14" fmla="*/ 394 w 507"/>
              <a:gd name="T15" fmla="*/ 488 h 624"/>
              <a:gd name="T16" fmla="*/ 394 w 507"/>
              <a:gd name="T17" fmla="*/ 427 h 624"/>
              <a:gd name="T18" fmla="*/ 379 w 507"/>
              <a:gd name="T19" fmla="*/ 375 h 624"/>
              <a:gd name="T20" fmla="*/ 346 w 507"/>
              <a:gd name="T21" fmla="*/ 342 h 624"/>
              <a:gd name="T22" fmla="*/ 295 w 507"/>
              <a:gd name="T23" fmla="*/ 327 h 624"/>
              <a:gd name="T24" fmla="*/ 177 w 507"/>
              <a:gd name="T25" fmla="*/ 325 h 624"/>
              <a:gd name="T26" fmla="*/ 194 w 507"/>
              <a:gd name="T27" fmla="*/ 49 h 624"/>
              <a:gd name="T28" fmla="*/ 177 w 507"/>
              <a:gd name="T29" fmla="*/ 277 h 624"/>
              <a:gd name="T30" fmla="*/ 280 w 507"/>
              <a:gd name="T31" fmla="*/ 275 h 624"/>
              <a:gd name="T32" fmla="*/ 328 w 507"/>
              <a:gd name="T33" fmla="*/ 256 h 624"/>
              <a:gd name="T34" fmla="*/ 358 w 507"/>
              <a:gd name="T35" fmla="*/ 220 h 624"/>
              <a:gd name="T36" fmla="*/ 368 w 507"/>
              <a:gd name="T37" fmla="*/ 167 h 624"/>
              <a:gd name="T38" fmla="*/ 362 w 507"/>
              <a:gd name="T39" fmla="*/ 110 h 624"/>
              <a:gd name="T40" fmla="*/ 341 w 507"/>
              <a:gd name="T41" fmla="*/ 74 h 624"/>
              <a:gd name="T42" fmla="*/ 303 w 507"/>
              <a:gd name="T43" fmla="*/ 54 h 624"/>
              <a:gd name="T44" fmla="*/ 245 w 507"/>
              <a:gd name="T45" fmla="*/ 48 h 624"/>
              <a:gd name="T46" fmla="*/ 0 w 507"/>
              <a:gd name="T47" fmla="*/ 0 h 624"/>
              <a:gd name="T48" fmla="*/ 299 w 507"/>
              <a:gd name="T49" fmla="*/ 3 h 624"/>
              <a:gd name="T50" fmla="*/ 376 w 507"/>
              <a:gd name="T51" fmla="*/ 17 h 624"/>
              <a:gd name="T52" fmla="*/ 431 w 507"/>
              <a:gd name="T53" fmla="*/ 47 h 624"/>
              <a:gd name="T54" fmla="*/ 464 w 507"/>
              <a:gd name="T55" fmla="*/ 91 h 624"/>
              <a:gd name="T56" fmla="*/ 475 w 507"/>
              <a:gd name="T57" fmla="*/ 150 h 624"/>
              <a:gd name="T58" fmla="*/ 464 w 507"/>
              <a:gd name="T59" fmla="*/ 209 h 624"/>
              <a:gd name="T60" fmla="*/ 430 w 507"/>
              <a:gd name="T61" fmla="*/ 254 h 624"/>
              <a:gd name="T62" fmla="*/ 372 w 507"/>
              <a:gd name="T63" fmla="*/ 285 h 624"/>
              <a:gd name="T64" fmla="*/ 376 w 507"/>
              <a:gd name="T65" fmla="*/ 302 h 624"/>
              <a:gd name="T66" fmla="*/ 439 w 507"/>
              <a:gd name="T67" fmla="*/ 325 h 624"/>
              <a:gd name="T68" fmla="*/ 482 w 507"/>
              <a:gd name="T69" fmla="*/ 363 h 624"/>
              <a:gd name="T70" fmla="*/ 504 w 507"/>
              <a:gd name="T71" fmla="*/ 416 h 624"/>
              <a:gd name="T72" fmla="*/ 503 w 507"/>
              <a:gd name="T73" fmla="*/ 483 h 624"/>
              <a:gd name="T74" fmla="*/ 478 w 507"/>
              <a:gd name="T75" fmla="*/ 542 h 624"/>
              <a:gd name="T76" fmla="*/ 431 w 507"/>
              <a:gd name="T77" fmla="*/ 587 h 624"/>
              <a:gd name="T78" fmla="*/ 362 w 507"/>
              <a:gd name="T79" fmla="*/ 614 h 624"/>
              <a:gd name="T80" fmla="*/ 274 w 507"/>
              <a:gd name="T81" fmla="*/ 624 h 624"/>
              <a:gd name="T82" fmla="*/ 0 w 507"/>
              <a:gd name="T83" fmla="*/ 577 h 624"/>
              <a:gd name="T84" fmla="*/ 59 w 507"/>
              <a:gd name="T85" fmla="*/ 576 h 624"/>
              <a:gd name="T86" fmla="*/ 71 w 507"/>
              <a:gd name="T87" fmla="*/ 559 h 624"/>
              <a:gd name="T88" fmla="*/ 72 w 507"/>
              <a:gd name="T89" fmla="*/ 79 h 624"/>
              <a:gd name="T90" fmla="*/ 68 w 507"/>
              <a:gd name="T91" fmla="*/ 59 h 624"/>
              <a:gd name="T92" fmla="*/ 57 w 507"/>
              <a:gd name="T93" fmla="*/ 49 h 624"/>
              <a:gd name="T94" fmla="*/ 0 w 507"/>
              <a:gd name="T95" fmla="*/ 4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7" h="624">
                <a:moveTo>
                  <a:pt x="177" y="325"/>
                </a:moveTo>
                <a:lnTo>
                  <a:pt x="177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5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5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6" y="460"/>
                </a:lnTo>
                <a:lnTo>
                  <a:pt x="394" y="427"/>
                </a:lnTo>
                <a:lnTo>
                  <a:pt x="389" y="398"/>
                </a:lnTo>
                <a:lnTo>
                  <a:pt x="379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7" y="325"/>
                </a:lnTo>
                <a:close/>
                <a:moveTo>
                  <a:pt x="218" y="48"/>
                </a:moveTo>
                <a:lnTo>
                  <a:pt x="194" y="49"/>
                </a:lnTo>
                <a:lnTo>
                  <a:pt x="177" y="52"/>
                </a:lnTo>
                <a:lnTo>
                  <a:pt x="177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8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1" y="74"/>
                </a:lnTo>
                <a:lnTo>
                  <a:pt x="324" y="61"/>
                </a:lnTo>
                <a:lnTo>
                  <a:pt x="303" y="54"/>
                </a:lnTo>
                <a:lnTo>
                  <a:pt x="276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0" y="66"/>
                </a:lnTo>
                <a:lnTo>
                  <a:pt x="464" y="91"/>
                </a:lnTo>
                <a:lnTo>
                  <a:pt x="472" y="118"/>
                </a:lnTo>
                <a:lnTo>
                  <a:pt x="475" y="150"/>
                </a:lnTo>
                <a:lnTo>
                  <a:pt x="472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2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39" y="325"/>
                </a:lnTo>
                <a:lnTo>
                  <a:pt x="464" y="342"/>
                </a:lnTo>
                <a:lnTo>
                  <a:pt x="482" y="363"/>
                </a:lnTo>
                <a:lnTo>
                  <a:pt x="496" y="387"/>
                </a:lnTo>
                <a:lnTo>
                  <a:pt x="504" y="416"/>
                </a:lnTo>
                <a:lnTo>
                  <a:pt x="507" y="448"/>
                </a:lnTo>
                <a:lnTo>
                  <a:pt x="503" y="483"/>
                </a:lnTo>
                <a:lnTo>
                  <a:pt x="494" y="514"/>
                </a:lnTo>
                <a:lnTo>
                  <a:pt x="478" y="542"/>
                </a:lnTo>
                <a:lnTo>
                  <a:pt x="458" y="566"/>
                </a:lnTo>
                <a:lnTo>
                  <a:pt x="431" y="587"/>
                </a:lnTo>
                <a:lnTo>
                  <a:pt x="399" y="603"/>
                </a:lnTo>
                <a:lnTo>
                  <a:pt x="362" y="614"/>
                </a:lnTo>
                <a:lnTo>
                  <a:pt x="321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79"/>
                </a:lnTo>
                <a:lnTo>
                  <a:pt x="71" y="69"/>
                </a:lnTo>
                <a:lnTo>
                  <a:pt x="68" y="59"/>
                </a:lnTo>
                <a:lnTo>
                  <a:pt x="63" y="53"/>
                </a:lnTo>
                <a:lnTo>
                  <a:pt x="57" y="49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76" name="Freeform 52"/>
          <p:cNvSpPr>
            <a:spLocks/>
          </p:cNvSpPr>
          <p:nvPr userDrawn="1"/>
        </p:nvSpPr>
        <p:spPr bwMode="invGray">
          <a:xfrm>
            <a:off x="8394700" y="3487738"/>
            <a:ext cx="171450" cy="234950"/>
          </a:xfrm>
          <a:custGeom>
            <a:avLst/>
            <a:gdLst>
              <a:gd name="T0" fmla="*/ 284 w 346"/>
              <a:gd name="T1" fmla="*/ 0 h 474"/>
              <a:gd name="T2" fmla="*/ 306 w 346"/>
              <a:gd name="T3" fmla="*/ 2 h 474"/>
              <a:gd name="T4" fmla="*/ 323 w 346"/>
              <a:gd name="T5" fmla="*/ 10 h 474"/>
              <a:gd name="T6" fmla="*/ 335 w 346"/>
              <a:gd name="T7" fmla="*/ 22 h 474"/>
              <a:gd name="T8" fmla="*/ 344 w 346"/>
              <a:gd name="T9" fmla="*/ 38 h 474"/>
              <a:gd name="T10" fmla="*/ 346 w 346"/>
              <a:gd name="T11" fmla="*/ 57 h 474"/>
              <a:gd name="T12" fmla="*/ 344 w 346"/>
              <a:gd name="T13" fmla="*/ 74 h 474"/>
              <a:gd name="T14" fmla="*/ 339 w 346"/>
              <a:gd name="T15" fmla="*/ 88 h 474"/>
              <a:gd name="T16" fmla="*/ 330 w 346"/>
              <a:gd name="T17" fmla="*/ 98 h 474"/>
              <a:gd name="T18" fmla="*/ 319 w 346"/>
              <a:gd name="T19" fmla="*/ 105 h 474"/>
              <a:gd name="T20" fmla="*/ 307 w 346"/>
              <a:gd name="T21" fmla="*/ 110 h 474"/>
              <a:gd name="T22" fmla="*/ 295 w 346"/>
              <a:gd name="T23" fmla="*/ 111 h 474"/>
              <a:gd name="T24" fmla="*/ 277 w 346"/>
              <a:gd name="T25" fmla="*/ 110 h 474"/>
              <a:gd name="T26" fmla="*/ 263 w 346"/>
              <a:gd name="T27" fmla="*/ 106 h 474"/>
              <a:gd name="T28" fmla="*/ 253 w 346"/>
              <a:gd name="T29" fmla="*/ 99 h 474"/>
              <a:gd name="T30" fmla="*/ 246 w 346"/>
              <a:gd name="T31" fmla="*/ 90 h 474"/>
              <a:gd name="T32" fmla="*/ 240 w 346"/>
              <a:gd name="T33" fmla="*/ 79 h 474"/>
              <a:gd name="T34" fmla="*/ 237 w 346"/>
              <a:gd name="T35" fmla="*/ 74 h 474"/>
              <a:gd name="T36" fmla="*/ 235 w 346"/>
              <a:gd name="T37" fmla="*/ 71 h 474"/>
              <a:gd name="T38" fmla="*/ 231 w 346"/>
              <a:gd name="T39" fmla="*/ 68 h 474"/>
              <a:gd name="T40" fmla="*/ 228 w 346"/>
              <a:gd name="T41" fmla="*/ 67 h 474"/>
              <a:gd name="T42" fmla="*/ 224 w 346"/>
              <a:gd name="T43" fmla="*/ 67 h 474"/>
              <a:gd name="T44" fmla="*/ 213 w 346"/>
              <a:gd name="T45" fmla="*/ 70 h 474"/>
              <a:gd name="T46" fmla="*/ 198 w 346"/>
              <a:gd name="T47" fmla="*/ 76 h 474"/>
              <a:gd name="T48" fmla="*/ 183 w 346"/>
              <a:gd name="T49" fmla="*/ 83 h 474"/>
              <a:gd name="T50" fmla="*/ 170 w 346"/>
              <a:gd name="T51" fmla="*/ 94 h 474"/>
              <a:gd name="T52" fmla="*/ 158 w 346"/>
              <a:gd name="T53" fmla="*/ 104 h 474"/>
              <a:gd name="T54" fmla="*/ 158 w 346"/>
              <a:gd name="T55" fmla="*/ 400 h 474"/>
              <a:gd name="T56" fmla="*/ 159 w 346"/>
              <a:gd name="T57" fmla="*/ 405 h 474"/>
              <a:gd name="T58" fmla="*/ 160 w 346"/>
              <a:gd name="T59" fmla="*/ 418 h 474"/>
              <a:gd name="T60" fmla="*/ 164 w 346"/>
              <a:gd name="T61" fmla="*/ 426 h 474"/>
              <a:gd name="T62" fmla="*/ 169 w 346"/>
              <a:gd name="T63" fmla="*/ 431 h 474"/>
              <a:gd name="T64" fmla="*/ 175 w 346"/>
              <a:gd name="T65" fmla="*/ 434 h 474"/>
              <a:gd name="T66" fmla="*/ 226 w 346"/>
              <a:gd name="T67" fmla="*/ 434 h 474"/>
              <a:gd name="T68" fmla="*/ 226 w 346"/>
              <a:gd name="T69" fmla="*/ 474 h 474"/>
              <a:gd name="T70" fmla="*/ 1 w 346"/>
              <a:gd name="T71" fmla="*/ 474 h 474"/>
              <a:gd name="T72" fmla="*/ 1 w 346"/>
              <a:gd name="T73" fmla="*/ 434 h 474"/>
              <a:gd name="T74" fmla="*/ 45 w 346"/>
              <a:gd name="T75" fmla="*/ 434 h 474"/>
              <a:gd name="T76" fmla="*/ 51 w 346"/>
              <a:gd name="T77" fmla="*/ 431 h 474"/>
              <a:gd name="T78" fmla="*/ 56 w 346"/>
              <a:gd name="T79" fmla="*/ 426 h 474"/>
              <a:gd name="T80" fmla="*/ 60 w 346"/>
              <a:gd name="T81" fmla="*/ 418 h 474"/>
              <a:gd name="T82" fmla="*/ 61 w 346"/>
              <a:gd name="T83" fmla="*/ 404 h 474"/>
              <a:gd name="T84" fmla="*/ 61 w 346"/>
              <a:gd name="T85" fmla="*/ 92 h 474"/>
              <a:gd name="T86" fmla="*/ 60 w 346"/>
              <a:gd name="T87" fmla="*/ 90 h 474"/>
              <a:gd name="T88" fmla="*/ 56 w 346"/>
              <a:gd name="T89" fmla="*/ 79 h 474"/>
              <a:gd name="T90" fmla="*/ 49 w 346"/>
              <a:gd name="T91" fmla="*/ 73 h 474"/>
              <a:gd name="T92" fmla="*/ 38 w 346"/>
              <a:gd name="T93" fmla="*/ 72 h 474"/>
              <a:gd name="T94" fmla="*/ 0 w 346"/>
              <a:gd name="T95" fmla="*/ 72 h 474"/>
              <a:gd name="T96" fmla="*/ 0 w 346"/>
              <a:gd name="T97" fmla="*/ 25 h 474"/>
              <a:gd name="T98" fmla="*/ 153 w 346"/>
              <a:gd name="T99" fmla="*/ 25 h 474"/>
              <a:gd name="T100" fmla="*/ 155 w 346"/>
              <a:gd name="T101" fmla="*/ 27 h 474"/>
              <a:gd name="T102" fmla="*/ 158 w 346"/>
              <a:gd name="T103" fmla="*/ 29 h 474"/>
              <a:gd name="T104" fmla="*/ 159 w 346"/>
              <a:gd name="T105" fmla="*/ 32 h 474"/>
              <a:gd name="T106" fmla="*/ 160 w 346"/>
              <a:gd name="T107" fmla="*/ 35 h 474"/>
              <a:gd name="T108" fmla="*/ 160 w 346"/>
              <a:gd name="T109" fmla="*/ 36 h 474"/>
              <a:gd name="T110" fmla="*/ 159 w 346"/>
              <a:gd name="T111" fmla="*/ 38 h 474"/>
              <a:gd name="T112" fmla="*/ 159 w 346"/>
              <a:gd name="T113" fmla="*/ 54 h 474"/>
              <a:gd name="T114" fmla="*/ 180 w 346"/>
              <a:gd name="T115" fmla="*/ 38 h 474"/>
              <a:gd name="T116" fmla="*/ 204 w 346"/>
              <a:gd name="T117" fmla="*/ 23 h 474"/>
              <a:gd name="T118" fmla="*/ 230 w 346"/>
              <a:gd name="T119" fmla="*/ 11 h 474"/>
              <a:gd name="T120" fmla="*/ 257 w 346"/>
              <a:gd name="T121" fmla="*/ 2 h 474"/>
              <a:gd name="T122" fmla="*/ 284 w 346"/>
              <a:gd name="T12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6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6" y="57"/>
                </a:lnTo>
                <a:lnTo>
                  <a:pt x="344" y="74"/>
                </a:lnTo>
                <a:lnTo>
                  <a:pt x="339" y="88"/>
                </a:lnTo>
                <a:lnTo>
                  <a:pt x="330" y="98"/>
                </a:lnTo>
                <a:lnTo>
                  <a:pt x="319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7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3" y="83"/>
                </a:lnTo>
                <a:lnTo>
                  <a:pt x="170" y="94"/>
                </a:lnTo>
                <a:lnTo>
                  <a:pt x="158" y="104"/>
                </a:lnTo>
                <a:lnTo>
                  <a:pt x="158" y="400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6" y="434"/>
                </a:lnTo>
                <a:lnTo>
                  <a:pt x="226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92"/>
                </a:lnTo>
                <a:lnTo>
                  <a:pt x="60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5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77" name="Freeform 53"/>
          <p:cNvSpPr>
            <a:spLocks/>
          </p:cNvSpPr>
          <p:nvPr userDrawn="1"/>
        </p:nvSpPr>
        <p:spPr bwMode="invGray">
          <a:xfrm>
            <a:off x="8274050" y="3500438"/>
            <a:ext cx="111125" cy="222250"/>
          </a:xfrm>
          <a:custGeom>
            <a:avLst/>
            <a:gdLst>
              <a:gd name="T0" fmla="*/ 0 w 225"/>
              <a:gd name="T1" fmla="*/ 0 h 449"/>
              <a:gd name="T2" fmla="*/ 162 w 225"/>
              <a:gd name="T3" fmla="*/ 0 h 449"/>
              <a:gd name="T4" fmla="*/ 164 w 225"/>
              <a:gd name="T5" fmla="*/ 2 h 449"/>
              <a:gd name="T6" fmla="*/ 165 w 225"/>
              <a:gd name="T7" fmla="*/ 2 h 449"/>
              <a:gd name="T8" fmla="*/ 167 w 225"/>
              <a:gd name="T9" fmla="*/ 3 h 449"/>
              <a:gd name="T10" fmla="*/ 168 w 225"/>
              <a:gd name="T11" fmla="*/ 5 h 449"/>
              <a:gd name="T12" fmla="*/ 168 w 225"/>
              <a:gd name="T13" fmla="*/ 15 h 449"/>
              <a:gd name="T14" fmla="*/ 167 w 225"/>
              <a:gd name="T15" fmla="*/ 24 h 449"/>
              <a:gd name="T16" fmla="*/ 167 w 225"/>
              <a:gd name="T17" fmla="*/ 40 h 449"/>
              <a:gd name="T18" fmla="*/ 165 w 225"/>
              <a:gd name="T19" fmla="*/ 62 h 449"/>
              <a:gd name="T20" fmla="*/ 165 w 225"/>
              <a:gd name="T21" fmla="*/ 380 h 449"/>
              <a:gd name="T22" fmla="*/ 167 w 225"/>
              <a:gd name="T23" fmla="*/ 393 h 449"/>
              <a:gd name="T24" fmla="*/ 170 w 225"/>
              <a:gd name="T25" fmla="*/ 401 h 449"/>
              <a:gd name="T26" fmla="*/ 175 w 225"/>
              <a:gd name="T27" fmla="*/ 406 h 449"/>
              <a:gd name="T28" fmla="*/ 183 w 225"/>
              <a:gd name="T29" fmla="*/ 409 h 449"/>
              <a:gd name="T30" fmla="*/ 225 w 225"/>
              <a:gd name="T31" fmla="*/ 409 h 449"/>
              <a:gd name="T32" fmla="*/ 225 w 225"/>
              <a:gd name="T33" fmla="*/ 449 h 449"/>
              <a:gd name="T34" fmla="*/ 9 w 225"/>
              <a:gd name="T35" fmla="*/ 449 h 449"/>
              <a:gd name="T36" fmla="*/ 9 w 225"/>
              <a:gd name="T37" fmla="*/ 409 h 449"/>
              <a:gd name="T38" fmla="*/ 46 w 225"/>
              <a:gd name="T39" fmla="*/ 409 h 449"/>
              <a:gd name="T40" fmla="*/ 57 w 225"/>
              <a:gd name="T41" fmla="*/ 406 h 449"/>
              <a:gd name="T42" fmla="*/ 64 w 225"/>
              <a:gd name="T43" fmla="*/ 400 h 449"/>
              <a:gd name="T44" fmla="*/ 68 w 225"/>
              <a:gd name="T45" fmla="*/ 389 h 449"/>
              <a:gd name="T46" fmla="*/ 68 w 225"/>
              <a:gd name="T47" fmla="*/ 385 h 449"/>
              <a:gd name="T48" fmla="*/ 69 w 225"/>
              <a:gd name="T49" fmla="*/ 384 h 449"/>
              <a:gd name="T50" fmla="*/ 69 w 225"/>
              <a:gd name="T51" fmla="*/ 70 h 449"/>
              <a:gd name="T52" fmla="*/ 68 w 225"/>
              <a:gd name="T53" fmla="*/ 59 h 449"/>
              <a:gd name="T54" fmla="*/ 68 w 225"/>
              <a:gd name="T55" fmla="*/ 56 h 449"/>
              <a:gd name="T56" fmla="*/ 66 w 225"/>
              <a:gd name="T57" fmla="*/ 54 h 449"/>
              <a:gd name="T58" fmla="*/ 63 w 225"/>
              <a:gd name="T59" fmla="*/ 47 h 449"/>
              <a:gd name="T60" fmla="*/ 55 w 225"/>
              <a:gd name="T61" fmla="*/ 42 h 449"/>
              <a:gd name="T62" fmla="*/ 46 w 225"/>
              <a:gd name="T63" fmla="*/ 41 h 449"/>
              <a:gd name="T64" fmla="*/ 0 w 225"/>
              <a:gd name="T65" fmla="*/ 40 h 449"/>
              <a:gd name="T66" fmla="*/ 0 w 225"/>
              <a:gd name="T6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5" h="449">
                <a:moveTo>
                  <a:pt x="0" y="0"/>
                </a:move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5" y="62"/>
                </a:lnTo>
                <a:lnTo>
                  <a:pt x="165" y="380"/>
                </a:lnTo>
                <a:lnTo>
                  <a:pt x="167" y="393"/>
                </a:lnTo>
                <a:lnTo>
                  <a:pt x="170" y="401"/>
                </a:lnTo>
                <a:lnTo>
                  <a:pt x="175" y="406"/>
                </a:lnTo>
                <a:lnTo>
                  <a:pt x="183" y="409"/>
                </a:lnTo>
                <a:lnTo>
                  <a:pt x="225" y="409"/>
                </a:lnTo>
                <a:lnTo>
                  <a:pt x="225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5"/>
                </a:lnTo>
                <a:lnTo>
                  <a:pt x="69" y="384"/>
                </a:lnTo>
                <a:lnTo>
                  <a:pt x="69" y="70"/>
                </a:lnTo>
                <a:lnTo>
                  <a:pt x="68" y="59"/>
                </a:lnTo>
                <a:lnTo>
                  <a:pt x="68" y="56"/>
                </a:lnTo>
                <a:lnTo>
                  <a:pt x="66" y="54"/>
                </a:lnTo>
                <a:lnTo>
                  <a:pt x="63" y="47"/>
                </a:lnTo>
                <a:lnTo>
                  <a:pt x="55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78" name="Freeform 54"/>
          <p:cNvSpPr>
            <a:spLocks noEditPoints="1"/>
          </p:cNvSpPr>
          <p:nvPr userDrawn="1"/>
        </p:nvSpPr>
        <p:spPr bwMode="invGray">
          <a:xfrm>
            <a:off x="7359650" y="3381375"/>
            <a:ext cx="242888" cy="346075"/>
          </a:xfrm>
          <a:custGeom>
            <a:avLst/>
            <a:gdLst>
              <a:gd name="T0" fmla="*/ 217 w 489"/>
              <a:gd name="T1" fmla="*/ 268 h 699"/>
              <a:gd name="T2" fmla="*/ 165 w 489"/>
              <a:gd name="T3" fmla="*/ 286 h 699"/>
              <a:gd name="T4" fmla="*/ 130 w 489"/>
              <a:gd name="T5" fmla="*/ 323 h 699"/>
              <a:gd name="T6" fmla="*/ 109 w 489"/>
              <a:gd name="T7" fmla="*/ 380 h 699"/>
              <a:gd name="T8" fmla="*/ 102 w 489"/>
              <a:gd name="T9" fmla="*/ 458 h 699"/>
              <a:gd name="T10" fmla="*/ 109 w 489"/>
              <a:gd name="T11" fmla="*/ 535 h 699"/>
              <a:gd name="T12" fmla="*/ 134 w 489"/>
              <a:gd name="T13" fmla="*/ 589 h 699"/>
              <a:gd name="T14" fmla="*/ 174 w 489"/>
              <a:gd name="T15" fmla="*/ 619 h 699"/>
              <a:gd name="T16" fmla="*/ 231 w 489"/>
              <a:gd name="T17" fmla="*/ 630 h 699"/>
              <a:gd name="T18" fmla="*/ 279 w 489"/>
              <a:gd name="T19" fmla="*/ 624 h 699"/>
              <a:gd name="T20" fmla="*/ 312 w 489"/>
              <a:gd name="T21" fmla="*/ 612 h 699"/>
              <a:gd name="T22" fmla="*/ 329 w 489"/>
              <a:gd name="T23" fmla="*/ 605 h 699"/>
              <a:gd name="T24" fmla="*/ 332 w 489"/>
              <a:gd name="T25" fmla="*/ 297 h 699"/>
              <a:gd name="T26" fmla="*/ 294 w 489"/>
              <a:gd name="T27" fmla="*/ 273 h 699"/>
              <a:gd name="T28" fmla="*/ 249 w 489"/>
              <a:gd name="T29" fmla="*/ 265 h 699"/>
              <a:gd name="T30" fmla="*/ 425 w 489"/>
              <a:gd name="T31" fmla="*/ 0 h 699"/>
              <a:gd name="T32" fmla="*/ 432 w 489"/>
              <a:gd name="T33" fmla="*/ 7 h 699"/>
              <a:gd name="T34" fmla="*/ 431 w 489"/>
              <a:gd name="T35" fmla="*/ 14 h 699"/>
              <a:gd name="T36" fmla="*/ 430 w 489"/>
              <a:gd name="T37" fmla="*/ 30 h 699"/>
              <a:gd name="T38" fmla="*/ 429 w 489"/>
              <a:gd name="T39" fmla="*/ 79 h 699"/>
              <a:gd name="T40" fmla="*/ 430 w 489"/>
              <a:gd name="T41" fmla="*/ 608 h 699"/>
              <a:gd name="T42" fmla="*/ 435 w 489"/>
              <a:gd name="T43" fmla="*/ 632 h 699"/>
              <a:gd name="T44" fmla="*/ 446 w 489"/>
              <a:gd name="T45" fmla="*/ 639 h 699"/>
              <a:gd name="T46" fmla="*/ 474 w 489"/>
              <a:gd name="T47" fmla="*/ 640 h 699"/>
              <a:gd name="T48" fmla="*/ 489 w 489"/>
              <a:gd name="T49" fmla="*/ 687 h 699"/>
              <a:gd name="T50" fmla="*/ 337 w 489"/>
              <a:gd name="T51" fmla="*/ 678 h 699"/>
              <a:gd name="T52" fmla="*/ 313 w 489"/>
              <a:gd name="T53" fmla="*/ 662 h 699"/>
              <a:gd name="T54" fmla="*/ 253 w 489"/>
              <a:gd name="T55" fmla="*/ 688 h 699"/>
              <a:gd name="T56" fmla="*/ 182 w 489"/>
              <a:gd name="T57" fmla="*/ 699 h 699"/>
              <a:gd name="T58" fmla="*/ 140 w 489"/>
              <a:gd name="T59" fmla="*/ 694 h 699"/>
              <a:gd name="T60" fmla="*/ 98 w 489"/>
              <a:gd name="T61" fmla="*/ 676 h 699"/>
              <a:gd name="T62" fmla="*/ 60 w 489"/>
              <a:gd name="T63" fmla="*/ 646 h 699"/>
              <a:gd name="T64" fmla="*/ 28 w 489"/>
              <a:gd name="T65" fmla="*/ 601 h 699"/>
              <a:gd name="T66" fmla="*/ 7 w 489"/>
              <a:gd name="T67" fmla="*/ 540 h 699"/>
              <a:gd name="T68" fmla="*/ 0 w 489"/>
              <a:gd name="T69" fmla="*/ 461 h 699"/>
              <a:gd name="T70" fmla="*/ 9 w 489"/>
              <a:gd name="T71" fmla="*/ 385 h 699"/>
              <a:gd name="T72" fmla="*/ 33 w 489"/>
              <a:gd name="T73" fmla="*/ 325 h 699"/>
              <a:gd name="T74" fmla="*/ 70 w 489"/>
              <a:gd name="T75" fmla="*/ 280 h 699"/>
              <a:gd name="T76" fmla="*/ 116 w 489"/>
              <a:gd name="T77" fmla="*/ 247 h 699"/>
              <a:gd name="T78" fmla="*/ 170 w 489"/>
              <a:gd name="T79" fmla="*/ 226 h 699"/>
              <a:gd name="T80" fmla="*/ 227 w 489"/>
              <a:gd name="T81" fmla="*/ 216 h 699"/>
              <a:gd name="T82" fmla="*/ 282 w 489"/>
              <a:gd name="T83" fmla="*/ 216 h 699"/>
              <a:gd name="T84" fmla="*/ 334 w 489"/>
              <a:gd name="T85" fmla="*/ 224 h 699"/>
              <a:gd name="T86" fmla="*/ 332 w 489"/>
              <a:gd name="T87" fmla="*/ 67 h 699"/>
              <a:gd name="T88" fmla="*/ 324 w 489"/>
              <a:gd name="T89" fmla="*/ 52 h 699"/>
              <a:gd name="T90" fmla="*/ 316 w 489"/>
              <a:gd name="T91" fmla="*/ 48 h 699"/>
              <a:gd name="T92" fmla="*/ 261 w 489"/>
              <a:gd name="T93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9" h="699">
                <a:moveTo>
                  <a:pt x="249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8" y="350"/>
                </a:lnTo>
                <a:lnTo>
                  <a:pt x="109" y="380"/>
                </a:lnTo>
                <a:lnTo>
                  <a:pt x="103" y="416"/>
                </a:lnTo>
                <a:lnTo>
                  <a:pt x="102" y="458"/>
                </a:lnTo>
                <a:lnTo>
                  <a:pt x="104" y="499"/>
                </a:lnTo>
                <a:lnTo>
                  <a:pt x="109" y="535"/>
                </a:lnTo>
                <a:lnTo>
                  <a:pt x="120" y="564"/>
                </a:lnTo>
                <a:lnTo>
                  <a:pt x="134" y="589"/>
                </a:lnTo>
                <a:lnTo>
                  <a:pt x="152" y="607"/>
                </a:lnTo>
                <a:lnTo>
                  <a:pt x="174" y="619"/>
                </a:lnTo>
                <a:lnTo>
                  <a:pt x="201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5" y="282"/>
                </a:lnTo>
                <a:lnTo>
                  <a:pt x="294" y="273"/>
                </a:lnTo>
                <a:lnTo>
                  <a:pt x="272" y="268"/>
                </a:lnTo>
                <a:lnTo>
                  <a:pt x="249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2" y="7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9" y="79"/>
                </a:lnTo>
                <a:lnTo>
                  <a:pt x="429" y="589"/>
                </a:lnTo>
                <a:lnTo>
                  <a:pt x="430" y="608"/>
                </a:lnTo>
                <a:lnTo>
                  <a:pt x="431" y="623"/>
                </a:lnTo>
                <a:lnTo>
                  <a:pt x="435" y="632"/>
                </a:lnTo>
                <a:lnTo>
                  <a:pt x="440" y="637"/>
                </a:lnTo>
                <a:lnTo>
                  <a:pt x="446" y="639"/>
                </a:lnTo>
                <a:lnTo>
                  <a:pt x="464" y="639"/>
                </a:lnTo>
                <a:lnTo>
                  <a:pt x="474" y="640"/>
                </a:lnTo>
                <a:lnTo>
                  <a:pt x="489" y="640"/>
                </a:lnTo>
                <a:lnTo>
                  <a:pt x="489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2" y="698"/>
                </a:lnTo>
                <a:lnTo>
                  <a:pt x="140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3" y="503"/>
                </a:lnTo>
                <a:lnTo>
                  <a:pt x="0" y="461"/>
                </a:lnTo>
                <a:lnTo>
                  <a:pt x="3" y="422"/>
                </a:lnTo>
                <a:lnTo>
                  <a:pt x="9" y="385"/>
                </a:lnTo>
                <a:lnTo>
                  <a:pt x="20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7" y="216"/>
                </a:lnTo>
                <a:lnTo>
                  <a:pt x="255" y="215"/>
                </a:lnTo>
                <a:lnTo>
                  <a:pt x="282" y="216"/>
                </a:lnTo>
                <a:lnTo>
                  <a:pt x="304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9" y="57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79" name="Freeform 55"/>
          <p:cNvSpPr>
            <a:spLocks noEditPoints="1"/>
          </p:cNvSpPr>
          <p:nvPr userDrawn="1"/>
        </p:nvSpPr>
        <p:spPr bwMode="invGray">
          <a:xfrm>
            <a:off x="8564563" y="3381375"/>
            <a:ext cx="241300" cy="346075"/>
          </a:xfrm>
          <a:custGeom>
            <a:avLst/>
            <a:gdLst>
              <a:gd name="T0" fmla="*/ 217 w 488"/>
              <a:gd name="T1" fmla="*/ 268 h 699"/>
              <a:gd name="T2" fmla="*/ 165 w 488"/>
              <a:gd name="T3" fmla="*/ 286 h 699"/>
              <a:gd name="T4" fmla="*/ 130 w 488"/>
              <a:gd name="T5" fmla="*/ 323 h 699"/>
              <a:gd name="T6" fmla="*/ 109 w 488"/>
              <a:gd name="T7" fmla="*/ 380 h 699"/>
              <a:gd name="T8" fmla="*/ 101 w 488"/>
              <a:gd name="T9" fmla="*/ 458 h 699"/>
              <a:gd name="T10" fmla="*/ 109 w 488"/>
              <a:gd name="T11" fmla="*/ 535 h 699"/>
              <a:gd name="T12" fmla="*/ 133 w 488"/>
              <a:gd name="T13" fmla="*/ 589 h 699"/>
              <a:gd name="T14" fmla="*/ 174 w 488"/>
              <a:gd name="T15" fmla="*/ 619 h 699"/>
              <a:gd name="T16" fmla="*/ 231 w 488"/>
              <a:gd name="T17" fmla="*/ 630 h 699"/>
              <a:gd name="T18" fmla="*/ 279 w 488"/>
              <a:gd name="T19" fmla="*/ 624 h 699"/>
              <a:gd name="T20" fmla="*/ 312 w 488"/>
              <a:gd name="T21" fmla="*/ 612 h 699"/>
              <a:gd name="T22" fmla="*/ 329 w 488"/>
              <a:gd name="T23" fmla="*/ 605 h 699"/>
              <a:gd name="T24" fmla="*/ 332 w 488"/>
              <a:gd name="T25" fmla="*/ 297 h 699"/>
              <a:gd name="T26" fmla="*/ 294 w 488"/>
              <a:gd name="T27" fmla="*/ 273 h 699"/>
              <a:gd name="T28" fmla="*/ 248 w 488"/>
              <a:gd name="T29" fmla="*/ 265 h 699"/>
              <a:gd name="T30" fmla="*/ 425 w 488"/>
              <a:gd name="T31" fmla="*/ 0 h 699"/>
              <a:gd name="T32" fmla="*/ 430 w 488"/>
              <a:gd name="T33" fmla="*/ 4 h 699"/>
              <a:gd name="T34" fmla="*/ 432 w 488"/>
              <a:gd name="T35" fmla="*/ 10 h 699"/>
              <a:gd name="T36" fmla="*/ 431 w 488"/>
              <a:gd name="T37" fmla="*/ 14 h 699"/>
              <a:gd name="T38" fmla="*/ 430 w 488"/>
              <a:gd name="T39" fmla="*/ 30 h 699"/>
              <a:gd name="T40" fmla="*/ 428 w 488"/>
              <a:gd name="T41" fmla="*/ 79 h 699"/>
              <a:gd name="T42" fmla="*/ 430 w 488"/>
              <a:gd name="T43" fmla="*/ 608 h 699"/>
              <a:gd name="T44" fmla="*/ 434 w 488"/>
              <a:gd name="T45" fmla="*/ 632 h 699"/>
              <a:gd name="T46" fmla="*/ 445 w 488"/>
              <a:gd name="T47" fmla="*/ 639 h 699"/>
              <a:gd name="T48" fmla="*/ 474 w 488"/>
              <a:gd name="T49" fmla="*/ 640 h 699"/>
              <a:gd name="T50" fmla="*/ 488 w 488"/>
              <a:gd name="T51" fmla="*/ 687 h 699"/>
              <a:gd name="T52" fmla="*/ 337 w 488"/>
              <a:gd name="T53" fmla="*/ 678 h 699"/>
              <a:gd name="T54" fmla="*/ 313 w 488"/>
              <a:gd name="T55" fmla="*/ 662 h 699"/>
              <a:gd name="T56" fmla="*/ 253 w 488"/>
              <a:gd name="T57" fmla="*/ 688 h 699"/>
              <a:gd name="T58" fmla="*/ 182 w 488"/>
              <a:gd name="T59" fmla="*/ 699 h 699"/>
              <a:gd name="T60" fmla="*/ 139 w 488"/>
              <a:gd name="T61" fmla="*/ 694 h 699"/>
              <a:gd name="T62" fmla="*/ 98 w 488"/>
              <a:gd name="T63" fmla="*/ 676 h 699"/>
              <a:gd name="T64" fmla="*/ 60 w 488"/>
              <a:gd name="T65" fmla="*/ 646 h 699"/>
              <a:gd name="T66" fmla="*/ 28 w 488"/>
              <a:gd name="T67" fmla="*/ 601 h 699"/>
              <a:gd name="T68" fmla="*/ 7 w 488"/>
              <a:gd name="T69" fmla="*/ 540 h 699"/>
              <a:gd name="T70" fmla="*/ 0 w 488"/>
              <a:gd name="T71" fmla="*/ 461 h 699"/>
              <a:gd name="T72" fmla="*/ 8 w 488"/>
              <a:gd name="T73" fmla="*/ 385 h 699"/>
              <a:gd name="T74" fmla="*/ 33 w 488"/>
              <a:gd name="T75" fmla="*/ 325 h 699"/>
              <a:gd name="T76" fmla="*/ 70 w 488"/>
              <a:gd name="T77" fmla="*/ 280 h 699"/>
              <a:gd name="T78" fmla="*/ 116 w 488"/>
              <a:gd name="T79" fmla="*/ 247 h 699"/>
              <a:gd name="T80" fmla="*/ 170 w 488"/>
              <a:gd name="T81" fmla="*/ 226 h 699"/>
              <a:gd name="T82" fmla="*/ 226 w 488"/>
              <a:gd name="T83" fmla="*/ 216 h 699"/>
              <a:gd name="T84" fmla="*/ 281 w 488"/>
              <a:gd name="T85" fmla="*/ 216 h 699"/>
              <a:gd name="T86" fmla="*/ 334 w 488"/>
              <a:gd name="T87" fmla="*/ 224 h 699"/>
              <a:gd name="T88" fmla="*/ 332 w 488"/>
              <a:gd name="T89" fmla="*/ 67 h 699"/>
              <a:gd name="T90" fmla="*/ 328 w 488"/>
              <a:gd name="T91" fmla="*/ 56 h 699"/>
              <a:gd name="T92" fmla="*/ 321 w 488"/>
              <a:gd name="T93" fmla="*/ 49 h 699"/>
              <a:gd name="T94" fmla="*/ 261 w 488"/>
              <a:gd name="T95" fmla="*/ 4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8" h="699">
                <a:moveTo>
                  <a:pt x="248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7" y="350"/>
                </a:lnTo>
                <a:lnTo>
                  <a:pt x="109" y="380"/>
                </a:lnTo>
                <a:lnTo>
                  <a:pt x="103" y="416"/>
                </a:lnTo>
                <a:lnTo>
                  <a:pt x="101" y="458"/>
                </a:lnTo>
                <a:lnTo>
                  <a:pt x="104" y="499"/>
                </a:lnTo>
                <a:lnTo>
                  <a:pt x="109" y="535"/>
                </a:lnTo>
                <a:lnTo>
                  <a:pt x="119" y="564"/>
                </a:lnTo>
                <a:lnTo>
                  <a:pt x="133" y="589"/>
                </a:lnTo>
                <a:lnTo>
                  <a:pt x="150" y="607"/>
                </a:lnTo>
                <a:lnTo>
                  <a:pt x="174" y="619"/>
                </a:lnTo>
                <a:lnTo>
                  <a:pt x="199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3" y="282"/>
                </a:lnTo>
                <a:lnTo>
                  <a:pt x="294" y="273"/>
                </a:lnTo>
                <a:lnTo>
                  <a:pt x="272" y="268"/>
                </a:lnTo>
                <a:lnTo>
                  <a:pt x="248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0" y="4"/>
                </a:lnTo>
                <a:lnTo>
                  <a:pt x="431" y="7"/>
                </a:lnTo>
                <a:lnTo>
                  <a:pt x="432" y="10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8" y="79"/>
                </a:lnTo>
                <a:lnTo>
                  <a:pt x="428" y="589"/>
                </a:lnTo>
                <a:lnTo>
                  <a:pt x="430" y="608"/>
                </a:lnTo>
                <a:lnTo>
                  <a:pt x="431" y="623"/>
                </a:lnTo>
                <a:lnTo>
                  <a:pt x="434" y="632"/>
                </a:lnTo>
                <a:lnTo>
                  <a:pt x="439" y="637"/>
                </a:lnTo>
                <a:lnTo>
                  <a:pt x="445" y="639"/>
                </a:lnTo>
                <a:lnTo>
                  <a:pt x="464" y="639"/>
                </a:lnTo>
                <a:lnTo>
                  <a:pt x="474" y="640"/>
                </a:lnTo>
                <a:lnTo>
                  <a:pt x="488" y="640"/>
                </a:lnTo>
                <a:lnTo>
                  <a:pt x="488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1" y="698"/>
                </a:lnTo>
                <a:lnTo>
                  <a:pt x="139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2" y="503"/>
                </a:lnTo>
                <a:lnTo>
                  <a:pt x="0" y="461"/>
                </a:lnTo>
                <a:lnTo>
                  <a:pt x="2" y="422"/>
                </a:lnTo>
                <a:lnTo>
                  <a:pt x="8" y="385"/>
                </a:lnTo>
                <a:lnTo>
                  <a:pt x="19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6" y="216"/>
                </a:lnTo>
                <a:lnTo>
                  <a:pt x="254" y="215"/>
                </a:lnTo>
                <a:lnTo>
                  <a:pt x="281" y="216"/>
                </a:lnTo>
                <a:lnTo>
                  <a:pt x="303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8" y="57"/>
                </a:lnTo>
                <a:lnTo>
                  <a:pt x="328" y="56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80" name="Freeform 56"/>
          <p:cNvSpPr>
            <a:spLocks noEditPoints="1"/>
          </p:cNvSpPr>
          <p:nvPr userDrawn="1"/>
        </p:nvSpPr>
        <p:spPr bwMode="invGray">
          <a:xfrm>
            <a:off x="7659688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  <p:sp>
        <p:nvSpPr>
          <p:cNvPr id="77881" name="Freeform 57"/>
          <p:cNvSpPr>
            <a:spLocks noEditPoints="1"/>
          </p:cNvSpPr>
          <p:nvPr userDrawn="1"/>
        </p:nvSpPr>
        <p:spPr bwMode="invGray">
          <a:xfrm>
            <a:off x="6450013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68313" y="3141663"/>
            <a:ext cx="8207375" cy="606425"/>
          </a:xfrm>
        </p:spPr>
        <p:txBody>
          <a:bodyPr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8313" y="4076700"/>
            <a:ext cx="8207375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417087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385A1E5-EC09-4C52-AA51-56608BB9B66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08602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D4B7557-7BBF-4E39-B589-C285DCE80034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6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01719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/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783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sp>
        <p:nvSpPr>
          <p:cNvPr id="77870" name="Freeform 46"/>
          <p:cNvSpPr>
            <a:spLocks/>
          </p:cNvSpPr>
          <p:nvPr userDrawn="1"/>
        </p:nvSpPr>
        <p:spPr bwMode="invGray">
          <a:xfrm>
            <a:off x="7091363" y="3402013"/>
            <a:ext cx="63500" cy="60325"/>
          </a:xfrm>
          <a:custGeom>
            <a:avLst/>
            <a:gdLst>
              <a:gd name="T0" fmla="*/ 65 w 128"/>
              <a:gd name="T1" fmla="*/ 0 h 123"/>
              <a:gd name="T2" fmla="*/ 85 w 128"/>
              <a:gd name="T3" fmla="*/ 3 h 123"/>
              <a:gd name="T4" fmla="*/ 103 w 128"/>
              <a:gd name="T5" fmla="*/ 12 h 123"/>
              <a:gd name="T6" fmla="*/ 116 w 128"/>
              <a:gd name="T7" fmla="*/ 25 h 123"/>
              <a:gd name="T8" fmla="*/ 125 w 128"/>
              <a:gd name="T9" fmla="*/ 43 h 123"/>
              <a:gd name="T10" fmla="*/ 128 w 128"/>
              <a:gd name="T11" fmla="*/ 62 h 123"/>
              <a:gd name="T12" fmla="*/ 125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5 w 128"/>
              <a:gd name="T21" fmla="*/ 123 h 123"/>
              <a:gd name="T22" fmla="*/ 45 w 128"/>
              <a:gd name="T23" fmla="*/ 120 h 123"/>
              <a:gd name="T24" fmla="*/ 27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7 w 128"/>
              <a:gd name="T37" fmla="*/ 12 h 123"/>
              <a:gd name="T38" fmla="*/ 44 w 128"/>
              <a:gd name="T39" fmla="*/ 3 h 123"/>
              <a:gd name="T40" fmla="*/ 65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5" y="0"/>
                </a:moveTo>
                <a:lnTo>
                  <a:pt x="85" y="3"/>
                </a:lnTo>
                <a:lnTo>
                  <a:pt x="103" y="12"/>
                </a:lnTo>
                <a:lnTo>
                  <a:pt x="116" y="25"/>
                </a:lnTo>
                <a:lnTo>
                  <a:pt x="125" y="43"/>
                </a:lnTo>
                <a:lnTo>
                  <a:pt x="128" y="62"/>
                </a:lnTo>
                <a:lnTo>
                  <a:pt x="125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5" y="123"/>
                </a:lnTo>
                <a:lnTo>
                  <a:pt x="45" y="120"/>
                </a:lnTo>
                <a:lnTo>
                  <a:pt x="27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7" y="12"/>
                </a:lnTo>
                <a:lnTo>
                  <a:pt x="44" y="3"/>
                </a:ln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1" name="Freeform 47"/>
          <p:cNvSpPr>
            <a:spLocks/>
          </p:cNvSpPr>
          <p:nvPr userDrawn="1"/>
        </p:nvSpPr>
        <p:spPr bwMode="invGray">
          <a:xfrm>
            <a:off x="8296275" y="3402013"/>
            <a:ext cx="63500" cy="60325"/>
          </a:xfrm>
          <a:custGeom>
            <a:avLst/>
            <a:gdLst>
              <a:gd name="T0" fmla="*/ 64 w 128"/>
              <a:gd name="T1" fmla="*/ 0 h 123"/>
              <a:gd name="T2" fmla="*/ 85 w 128"/>
              <a:gd name="T3" fmla="*/ 3 h 123"/>
              <a:gd name="T4" fmla="*/ 102 w 128"/>
              <a:gd name="T5" fmla="*/ 12 h 123"/>
              <a:gd name="T6" fmla="*/ 116 w 128"/>
              <a:gd name="T7" fmla="*/ 25 h 123"/>
              <a:gd name="T8" fmla="*/ 124 w 128"/>
              <a:gd name="T9" fmla="*/ 43 h 123"/>
              <a:gd name="T10" fmla="*/ 128 w 128"/>
              <a:gd name="T11" fmla="*/ 62 h 123"/>
              <a:gd name="T12" fmla="*/ 124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4 w 128"/>
              <a:gd name="T21" fmla="*/ 123 h 123"/>
              <a:gd name="T22" fmla="*/ 45 w 128"/>
              <a:gd name="T23" fmla="*/ 120 h 123"/>
              <a:gd name="T24" fmla="*/ 26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6 w 128"/>
              <a:gd name="T37" fmla="*/ 12 h 123"/>
              <a:gd name="T38" fmla="*/ 44 w 128"/>
              <a:gd name="T39" fmla="*/ 3 h 123"/>
              <a:gd name="T40" fmla="*/ 64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4" y="0"/>
                </a:moveTo>
                <a:lnTo>
                  <a:pt x="85" y="3"/>
                </a:lnTo>
                <a:lnTo>
                  <a:pt x="102" y="12"/>
                </a:lnTo>
                <a:lnTo>
                  <a:pt x="116" y="25"/>
                </a:lnTo>
                <a:lnTo>
                  <a:pt x="124" y="43"/>
                </a:lnTo>
                <a:lnTo>
                  <a:pt x="128" y="62"/>
                </a:lnTo>
                <a:lnTo>
                  <a:pt x="124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4" y="123"/>
                </a:lnTo>
                <a:lnTo>
                  <a:pt x="45" y="120"/>
                </a:lnTo>
                <a:lnTo>
                  <a:pt x="26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6" y="12"/>
                </a:lnTo>
                <a:lnTo>
                  <a:pt x="44" y="3"/>
                </a:ln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2" name="Freeform 48"/>
          <p:cNvSpPr>
            <a:spLocks noEditPoints="1"/>
          </p:cNvSpPr>
          <p:nvPr userDrawn="1"/>
        </p:nvSpPr>
        <p:spPr bwMode="invGray">
          <a:xfrm>
            <a:off x="6808788" y="3413125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3" name="Freeform 49"/>
          <p:cNvSpPr>
            <a:spLocks/>
          </p:cNvSpPr>
          <p:nvPr userDrawn="1"/>
        </p:nvSpPr>
        <p:spPr bwMode="invGray">
          <a:xfrm>
            <a:off x="7189788" y="3487738"/>
            <a:ext cx="171450" cy="234950"/>
          </a:xfrm>
          <a:custGeom>
            <a:avLst/>
            <a:gdLst>
              <a:gd name="T0" fmla="*/ 306 w 347"/>
              <a:gd name="T1" fmla="*/ 2 h 474"/>
              <a:gd name="T2" fmla="*/ 335 w 347"/>
              <a:gd name="T3" fmla="*/ 22 h 474"/>
              <a:gd name="T4" fmla="*/ 347 w 347"/>
              <a:gd name="T5" fmla="*/ 57 h 474"/>
              <a:gd name="T6" fmla="*/ 339 w 347"/>
              <a:gd name="T7" fmla="*/ 88 h 474"/>
              <a:gd name="T8" fmla="*/ 320 w 347"/>
              <a:gd name="T9" fmla="*/ 105 h 474"/>
              <a:gd name="T10" fmla="*/ 295 w 347"/>
              <a:gd name="T11" fmla="*/ 111 h 474"/>
              <a:gd name="T12" fmla="*/ 263 w 347"/>
              <a:gd name="T13" fmla="*/ 106 h 474"/>
              <a:gd name="T14" fmla="*/ 246 w 347"/>
              <a:gd name="T15" fmla="*/ 90 h 474"/>
              <a:gd name="T16" fmla="*/ 238 w 347"/>
              <a:gd name="T17" fmla="*/ 74 h 474"/>
              <a:gd name="T18" fmla="*/ 231 w 347"/>
              <a:gd name="T19" fmla="*/ 68 h 474"/>
              <a:gd name="T20" fmla="*/ 224 w 347"/>
              <a:gd name="T21" fmla="*/ 67 h 474"/>
              <a:gd name="T22" fmla="*/ 198 w 347"/>
              <a:gd name="T23" fmla="*/ 76 h 474"/>
              <a:gd name="T24" fmla="*/ 170 w 347"/>
              <a:gd name="T25" fmla="*/ 94 h 474"/>
              <a:gd name="T26" fmla="*/ 159 w 347"/>
              <a:gd name="T27" fmla="*/ 405 h 474"/>
              <a:gd name="T28" fmla="*/ 164 w 347"/>
              <a:gd name="T29" fmla="*/ 426 h 474"/>
              <a:gd name="T30" fmla="*/ 175 w 347"/>
              <a:gd name="T31" fmla="*/ 434 h 474"/>
              <a:gd name="T32" fmla="*/ 227 w 347"/>
              <a:gd name="T33" fmla="*/ 474 h 474"/>
              <a:gd name="T34" fmla="*/ 1 w 347"/>
              <a:gd name="T35" fmla="*/ 434 h 474"/>
              <a:gd name="T36" fmla="*/ 51 w 347"/>
              <a:gd name="T37" fmla="*/ 431 h 474"/>
              <a:gd name="T38" fmla="*/ 60 w 347"/>
              <a:gd name="T39" fmla="*/ 418 h 474"/>
              <a:gd name="T40" fmla="*/ 61 w 347"/>
              <a:gd name="T41" fmla="*/ 402 h 474"/>
              <a:gd name="T42" fmla="*/ 62 w 347"/>
              <a:gd name="T43" fmla="*/ 112 h 474"/>
              <a:gd name="T44" fmla="*/ 61 w 347"/>
              <a:gd name="T45" fmla="*/ 90 h 474"/>
              <a:gd name="T46" fmla="*/ 49 w 347"/>
              <a:gd name="T47" fmla="*/ 73 h 474"/>
              <a:gd name="T48" fmla="*/ 0 w 347"/>
              <a:gd name="T49" fmla="*/ 72 h 474"/>
              <a:gd name="T50" fmla="*/ 153 w 347"/>
              <a:gd name="T51" fmla="*/ 25 h 474"/>
              <a:gd name="T52" fmla="*/ 158 w 347"/>
              <a:gd name="T53" fmla="*/ 29 h 474"/>
              <a:gd name="T54" fmla="*/ 160 w 347"/>
              <a:gd name="T55" fmla="*/ 35 h 474"/>
              <a:gd name="T56" fmla="*/ 159 w 347"/>
              <a:gd name="T57" fmla="*/ 38 h 474"/>
              <a:gd name="T58" fmla="*/ 180 w 347"/>
              <a:gd name="T59" fmla="*/ 38 h 474"/>
              <a:gd name="T60" fmla="*/ 230 w 347"/>
              <a:gd name="T61" fmla="*/ 11 h 474"/>
              <a:gd name="T62" fmla="*/ 284 w 347"/>
              <a:gd name="T6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7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7" y="57"/>
                </a:lnTo>
                <a:lnTo>
                  <a:pt x="344" y="74"/>
                </a:lnTo>
                <a:lnTo>
                  <a:pt x="339" y="88"/>
                </a:lnTo>
                <a:lnTo>
                  <a:pt x="331" y="98"/>
                </a:lnTo>
                <a:lnTo>
                  <a:pt x="320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8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5" y="83"/>
                </a:lnTo>
                <a:lnTo>
                  <a:pt x="170" y="94"/>
                </a:lnTo>
                <a:lnTo>
                  <a:pt x="159" y="104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7" y="434"/>
                </a:lnTo>
                <a:lnTo>
                  <a:pt x="227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402"/>
                </a:lnTo>
                <a:lnTo>
                  <a:pt x="62" y="397"/>
                </a:lnTo>
                <a:lnTo>
                  <a:pt x="62" y="112"/>
                </a:lnTo>
                <a:lnTo>
                  <a:pt x="61" y="100"/>
                </a:lnTo>
                <a:lnTo>
                  <a:pt x="61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6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4" name="Freeform 50"/>
          <p:cNvSpPr>
            <a:spLocks/>
          </p:cNvSpPr>
          <p:nvPr userDrawn="1"/>
        </p:nvSpPr>
        <p:spPr bwMode="invGray">
          <a:xfrm>
            <a:off x="7069138" y="3500438"/>
            <a:ext cx="111125" cy="222250"/>
          </a:xfrm>
          <a:custGeom>
            <a:avLst/>
            <a:gdLst>
              <a:gd name="T0" fmla="*/ 0 w 226"/>
              <a:gd name="T1" fmla="*/ 0 h 449"/>
              <a:gd name="T2" fmla="*/ 163 w 226"/>
              <a:gd name="T3" fmla="*/ 0 h 449"/>
              <a:gd name="T4" fmla="*/ 166 w 226"/>
              <a:gd name="T5" fmla="*/ 2 h 449"/>
              <a:gd name="T6" fmla="*/ 167 w 226"/>
              <a:gd name="T7" fmla="*/ 3 h 449"/>
              <a:gd name="T8" fmla="*/ 168 w 226"/>
              <a:gd name="T9" fmla="*/ 5 h 449"/>
              <a:gd name="T10" fmla="*/ 168 w 226"/>
              <a:gd name="T11" fmla="*/ 15 h 449"/>
              <a:gd name="T12" fmla="*/ 167 w 226"/>
              <a:gd name="T13" fmla="*/ 24 h 449"/>
              <a:gd name="T14" fmla="*/ 167 w 226"/>
              <a:gd name="T15" fmla="*/ 40 h 449"/>
              <a:gd name="T16" fmla="*/ 166 w 226"/>
              <a:gd name="T17" fmla="*/ 62 h 449"/>
              <a:gd name="T18" fmla="*/ 166 w 226"/>
              <a:gd name="T19" fmla="*/ 380 h 449"/>
              <a:gd name="T20" fmla="*/ 167 w 226"/>
              <a:gd name="T21" fmla="*/ 393 h 449"/>
              <a:gd name="T22" fmla="*/ 171 w 226"/>
              <a:gd name="T23" fmla="*/ 401 h 449"/>
              <a:gd name="T24" fmla="*/ 175 w 226"/>
              <a:gd name="T25" fmla="*/ 406 h 449"/>
              <a:gd name="T26" fmla="*/ 183 w 226"/>
              <a:gd name="T27" fmla="*/ 409 h 449"/>
              <a:gd name="T28" fmla="*/ 226 w 226"/>
              <a:gd name="T29" fmla="*/ 409 h 449"/>
              <a:gd name="T30" fmla="*/ 226 w 226"/>
              <a:gd name="T31" fmla="*/ 449 h 449"/>
              <a:gd name="T32" fmla="*/ 9 w 226"/>
              <a:gd name="T33" fmla="*/ 449 h 449"/>
              <a:gd name="T34" fmla="*/ 9 w 226"/>
              <a:gd name="T35" fmla="*/ 409 h 449"/>
              <a:gd name="T36" fmla="*/ 46 w 226"/>
              <a:gd name="T37" fmla="*/ 409 h 449"/>
              <a:gd name="T38" fmla="*/ 57 w 226"/>
              <a:gd name="T39" fmla="*/ 406 h 449"/>
              <a:gd name="T40" fmla="*/ 64 w 226"/>
              <a:gd name="T41" fmla="*/ 400 h 449"/>
              <a:gd name="T42" fmla="*/ 68 w 226"/>
              <a:gd name="T43" fmla="*/ 389 h 449"/>
              <a:gd name="T44" fmla="*/ 68 w 226"/>
              <a:gd name="T45" fmla="*/ 388 h 449"/>
              <a:gd name="T46" fmla="*/ 69 w 226"/>
              <a:gd name="T47" fmla="*/ 385 h 449"/>
              <a:gd name="T48" fmla="*/ 69 w 226"/>
              <a:gd name="T49" fmla="*/ 72 h 449"/>
              <a:gd name="T50" fmla="*/ 68 w 226"/>
              <a:gd name="T51" fmla="*/ 59 h 449"/>
              <a:gd name="T52" fmla="*/ 68 w 226"/>
              <a:gd name="T53" fmla="*/ 54 h 449"/>
              <a:gd name="T54" fmla="*/ 63 w 226"/>
              <a:gd name="T55" fmla="*/ 47 h 449"/>
              <a:gd name="T56" fmla="*/ 56 w 226"/>
              <a:gd name="T57" fmla="*/ 42 h 449"/>
              <a:gd name="T58" fmla="*/ 46 w 226"/>
              <a:gd name="T59" fmla="*/ 41 h 449"/>
              <a:gd name="T60" fmla="*/ 0 w 226"/>
              <a:gd name="T61" fmla="*/ 40 h 449"/>
              <a:gd name="T62" fmla="*/ 0 w 226"/>
              <a:gd name="T63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6" h="449">
                <a:moveTo>
                  <a:pt x="0" y="0"/>
                </a:moveTo>
                <a:lnTo>
                  <a:pt x="163" y="0"/>
                </a:lnTo>
                <a:lnTo>
                  <a:pt x="166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6" y="62"/>
                </a:lnTo>
                <a:lnTo>
                  <a:pt x="166" y="380"/>
                </a:lnTo>
                <a:lnTo>
                  <a:pt x="167" y="393"/>
                </a:lnTo>
                <a:lnTo>
                  <a:pt x="171" y="401"/>
                </a:lnTo>
                <a:lnTo>
                  <a:pt x="175" y="406"/>
                </a:lnTo>
                <a:lnTo>
                  <a:pt x="183" y="409"/>
                </a:lnTo>
                <a:lnTo>
                  <a:pt x="226" y="409"/>
                </a:lnTo>
                <a:lnTo>
                  <a:pt x="226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8"/>
                </a:lnTo>
                <a:lnTo>
                  <a:pt x="69" y="385"/>
                </a:lnTo>
                <a:lnTo>
                  <a:pt x="69" y="72"/>
                </a:lnTo>
                <a:lnTo>
                  <a:pt x="68" y="59"/>
                </a:lnTo>
                <a:lnTo>
                  <a:pt x="68" y="54"/>
                </a:lnTo>
                <a:lnTo>
                  <a:pt x="63" y="47"/>
                </a:lnTo>
                <a:lnTo>
                  <a:pt x="56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5" name="Freeform 51"/>
          <p:cNvSpPr>
            <a:spLocks noEditPoints="1"/>
          </p:cNvSpPr>
          <p:nvPr userDrawn="1"/>
        </p:nvSpPr>
        <p:spPr bwMode="invGray">
          <a:xfrm>
            <a:off x="8013700" y="3413125"/>
            <a:ext cx="250825" cy="309563"/>
          </a:xfrm>
          <a:custGeom>
            <a:avLst/>
            <a:gdLst>
              <a:gd name="T0" fmla="*/ 177 w 507"/>
              <a:gd name="T1" fmla="*/ 511 h 624"/>
              <a:gd name="T2" fmla="*/ 181 w 507"/>
              <a:gd name="T3" fmla="*/ 550 h 624"/>
              <a:gd name="T4" fmla="*/ 197 w 507"/>
              <a:gd name="T5" fmla="*/ 570 h 624"/>
              <a:gd name="T6" fmla="*/ 235 w 507"/>
              <a:gd name="T7" fmla="*/ 577 h 624"/>
              <a:gd name="T8" fmla="*/ 296 w 507"/>
              <a:gd name="T9" fmla="*/ 576 h 624"/>
              <a:gd name="T10" fmla="*/ 345 w 507"/>
              <a:gd name="T11" fmla="*/ 561 h 624"/>
              <a:gd name="T12" fmla="*/ 378 w 507"/>
              <a:gd name="T13" fmla="*/ 532 h 624"/>
              <a:gd name="T14" fmla="*/ 394 w 507"/>
              <a:gd name="T15" fmla="*/ 488 h 624"/>
              <a:gd name="T16" fmla="*/ 394 w 507"/>
              <a:gd name="T17" fmla="*/ 427 h 624"/>
              <a:gd name="T18" fmla="*/ 379 w 507"/>
              <a:gd name="T19" fmla="*/ 375 h 624"/>
              <a:gd name="T20" fmla="*/ 346 w 507"/>
              <a:gd name="T21" fmla="*/ 342 h 624"/>
              <a:gd name="T22" fmla="*/ 295 w 507"/>
              <a:gd name="T23" fmla="*/ 327 h 624"/>
              <a:gd name="T24" fmla="*/ 177 w 507"/>
              <a:gd name="T25" fmla="*/ 325 h 624"/>
              <a:gd name="T26" fmla="*/ 194 w 507"/>
              <a:gd name="T27" fmla="*/ 49 h 624"/>
              <a:gd name="T28" fmla="*/ 177 w 507"/>
              <a:gd name="T29" fmla="*/ 277 h 624"/>
              <a:gd name="T30" fmla="*/ 280 w 507"/>
              <a:gd name="T31" fmla="*/ 275 h 624"/>
              <a:gd name="T32" fmla="*/ 328 w 507"/>
              <a:gd name="T33" fmla="*/ 256 h 624"/>
              <a:gd name="T34" fmla="*/ 358 w 507"/>
              <a:gd name="T35" fmla="*/ 220 h 624"/>
              <a:gd name="T36" fmla="*/ 368 w 507"/>
              <a:gd name="T37" fmla="*/ 167 h 624"/>
              <a:gd name="T38" fmla="*/ 362 w 507"/>
              <a:gd name="T39" fmla="*/ 110 h 624"/>
              <a:gd name="T40" fmla="*/ 341 w 507"/>
              <a:gd name="T41" fmla="*/ 74 h 624"/>
              <a:gd name="T42" fmla="*/ 303 w 507"/>
              <a:gd name="T43" fmla="*/ 54 h 624"/>
              <a:gd name="T44" fmla="*/ 245 w 507"/>
              <a:gd name="T45" fmla="*/ 48 h 624"/>
              <a:gd name="T46" fmla="*/ 0 w 507"/>
              <a:gd name="T47" fmla="*/ 0 h 624"/>
              <a:gd name="T48" fmla="*/ 299 w 507"/>
              <a:gd name="T49" fmla="*/ 3 h 624"/>
              <a:gd name="T50" fmla="*/ 376 w 507"/>
              <a:gd name="T51" fmla="*/ 17 h 624"/>
              <a:gd name="T52" fmla="*/ 431 w 507"/>
              <a:gd name="T53" fmla="*/ 47 h 624"/>
              <a:gd name="T54" fmla="*/ 464 w 507"/>
              <a:gd name="T55" fmla="*/ 91 h 624"/>
              <a:gd name="T56" fmla="*/ 475 w 507"/>
              <a:gd name="T57" fmla="*/ 150 h 624"/>
              <a:gd name="T58" fmla="*/ 464 w 507"/>
              <a:gd name="T59" fmla="*/ 209 h 624"/>
              <a:gd name="T60" fmla="*/ 430 w 507"/>
              <a:gd name="T61" fmla="*/ 254 h 624"/>
              <a:gd name="T62" fmla="*/ 372 w 507"/>
              <a:gd name="T63" fmla="*/ 285 h 624"/>
              <a:gd name="T64" fmla="*/ 376 w 507"/>
              <a:gd name="T65" fmla="*/ 302 h 624"/>
              <a:gd name="T66" fmla="*/ 439 w 507"/>
              <a:gd name="T67" fmla="*/ 325 h 624"/>
              <a:gd name="T68" fmla="*/ 482 w 507"/>
              <a:gd name="T69" fmla="*/ 363 h 624"/>
              <a:gd name="T70" fmla="*/ 504 w 507"/>
              <a:gd name="T71" fmla="*/ 416 h 624"/>
              <a:gd name="T72" fmla="*/ 503 w 507"/>
              <a:gd name="T73" fmla="*/ 483 h 624"/>
              <a:gd name="T74" fmla="*/ 478 w 507"/>
              <a:gd name="T75" fmla="*/ 542 h 624"/>
              <a:gd name="T76" fmla="*/ 431 w 507"/>
              <a:gd name="T77" fmla="*/ 587 h 624"/>
              <a:gd name="T78" fmla="*/ 362 w 507"/>
              <a:gd name="T79" fmla="*/ 614 h 624"/>
              <a:gd name="T80" fmla="*/ 274 w 507"/>
              <a:gd name="T81" fmla="*/ 624 h 624"/>
              <a:gd name="T82" fmla="*/ 0 w 507"/>
              <a:gd name="T83" fmla="*/ 577 h 624"/>
              <a:gd name="T84" fmla="*/ 59 w 507"/>
              <a:gd name="T85" fmla="*/ 576 h 624"/>
              <a:gd name="T86" fmla="*/ 71 w 507"/>
              <a:gd name="T87" fmla="*/ 559 h 624"/>
              <a:gd name="T88" fmla="*/ 72 w 507"/>
              <a:gd name="T89" fmla="*/ 79 h 624"/>
              <a:gd name="T90" fmla="*/ 68 w 507"/>
              <a:gd name="T91" fmla="*/ 59 h 624"/>
              <a:gd name="T92" fmla="*/ 57 w 507"/>
              <a:gd name="T93" fmla="*/ 49 h 624"/>
              <a:gd name="T94" fmla="*/ 0 w 507"/>
              <a:gd name="T95" fmla="*/ 4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7" h="624">
                <a:moveTo>
                  <a:pt x="177" y="325"/>
                </a:moveTo>
                <a:lnTo>
                  <a:pt x="177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5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5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6" y="460"/>
                </a:lnTo>
                <a:lnTo>
                  <a:pt x="394" y="427"/>
                </a:lnTo>
                <a:lnTo>
                  <a:pt x="389" y="398"/>
                </a:lnTo>
                <a:lnTo>
                  <a:pt x="379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7" y="325"/>
                </a:lnTo>
                <a:close/>
                <a:moveTo>
                  <a:pt x="218" y="48"/>
                </a:moveTo>
                <a:lnTo>
                  <a:pt x="194" y="49"/>
                </a:lnTo>
                <a:lnTo>
                  <a:pt x="177" y="52"/>
                </a:lnTo>
                <a:lnTo>
                  <a:pt x="177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8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1" y="74"/>
                </a:lnTo>
                <a:lnTo>
                  <a:pt x="324" y="61"/>
                </a:lnTo>
                <a:lnTo>
                  <a:pt x="303" y="54"/>
                </a:lnTo>
                <a:lnTo>
                  <a:pt x="276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0" y="66"/>
                </a:lnTo>
                <a:lnTo>
                  <a:pt x="464" y="91"/>
                </a:lnTo>
                <a:lnTo>
                  <a:pt x="472" y="118"/>
                </a:lnTo>
                <a:lnTo>
                  <a:pt x="475" y="150"/>
                </a:lnTo>
                <a:lnTo>
                  <a:pt x="472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2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39" y="325"/>
                </a:lnTo>
                <a:lnTo>
                  <a:pt x="464" y="342"/>
                </a:lnTo>
                <a:lnTo>
                  <a:pt x="482" y="363"/>
                </a:lnTo>
                <a:lnTo>
                  <a:pt x="496" y="387"/>
                </a:lnTo>
                <a:lnTo>
                  <a:pt x="504" y="416"/>
                </a:lnTo>
                <a:lnTo>
                  <a:pt x="507" y="448"/>
                </a:lnTo>
                <a:lnTo>
                  <a:pt x="503" y="483"/>
                </a:lnTo>
                <a:lnTo>
                  <a:pt x="494" y="514"/>
                </a:lnTo>
                <a:lnTo>
                  <a:pt x="478" y="542"/>
                </a:lnTo>
                <a:lnTo>
                  <a:pt x="458" y="566"/>
                </a:lnTo>
                <a:lnTo>
                  <a:pt x="431" y="587"/>
                </a:lnTo>
                <a:lnTo>
                  <a:pt x="399" y="603"/>
                </a:lnTo>
                <a:lnTo>
                  <a:pt x="362" y="614"/>
                </a:lnTo>
                <a:lnTo>
                  <a:pt x="321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79"/>
                </a:lnTo>
                <a:lnTo>
                  <a:pt x="71" y="69"/>
                </a:lnTo>
                <a:lnTo>
                  <a:pt x="68" y="59"/>
                </a:lnTo>
                <a:lnTo>
                  <a:pt x="63" y="53"/>
                </a:lnTo>
                <a:lnTo>
                  <a:pt x="57" y="49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6" name="Freeform 52"/>
          <p:cNvSpPr>
            <a:spLocks/>
          </p:cNvSpPr>
          <p:nvPr userDrawn="1"/>
        </p:nvSpPr>
        <p:spPr bwMode="invGray">
          <a:xfrm>
            <a:off x="8394700" y="3487738"/>
            <a:ext cx="171450" cy="234950"/>
          </a:xfrm>
          <a:custGeom>
            <a:avLst/>
            <a:gdLst>
              <a:gd name="T0" fmla="*/ 284 w 346"/>
              <a:gd name="T1" fmla="*/ 0 h 474"/>
              <a:gd name="T2" fmla="*/ 306 w 346"/>
              <a:gd name="T3" fmla="*/ 2 h 474"/>
              <a:gd name="T4" fmla="*/ 323 w 346"/>
              <a:gd name="T5" fmla="*/ 10 h 474"/>
              <a:gd name="T6" fmla="*/ 335 w 346"/>
              <a:gd name="T7" fmla="*/ 22 h 474"/>
              <a:gd name="T8" fmla="*/ 344 w 346"/>
              <a:gd name="T9" fmla="*/ 38 h 474"/>
              <a:gd name="T10" fmla="*/ 346 w 346"/>
              <a:gd name="T11" fmla="*/ 57 h 474"/>
              <a:gd name="T12" fmla="*/ 344 w 346"/>
              <a:gd name="T13" fmla="*/ 74 h 474"/>
              <a:gd name="T14" fmla="*/ 339 w 346"/>
              <a:gd name="T15" fmla="*/ 88 h 474"/>
              <a:gd name="T16" fmla="*/ 330 w 346"/>
              <a:gd name="T17" fmla="*/ 98 h 474"/>
              <a:gd name="T18" fmla="*/ 319 w 346"/>
              <a:gd name="T19" fmla="*/ 105 h 474"/>
              <a:gd name="T20" fmla="*/ 307 w 346"/>
              <a:gd name="T21" fmla="*/ 110 h 474"/>
              <a:gd name="T22" fmla="*/ 295 w 346"/>
              <a:gd name="T23" fmla="*/ 111 h 474"/>
              <a:gd name="T24" fmla="*/ 277 w 346"/>
              <a:gd name="T25" fmla="*/ 110 h 474"/>
              <a:gd name="T26" fmla="*/ 263 w 346"/>
              <a:gd name="T27" fmla="*/ 106 h 474"/>
              <a:gd name="T28" fmla="*/ 253 w 346"/>
              <a:gd name="T29" fmla="*/ 99 h 474"/>
              <a:gd name="T30" fmla="*/ 246 w 346"/>
              <a:gd name="T31" fmla="*/ 90 h 474"/>
              <a:gd name="T32" fmla="*/ 240 w 346"/>
              <a:gd name="T33" fmla="*/ 79 h 474"/>
              <a:gd name="T34" fmla="*/ 237 w 346"/>
              <a:gd name="T35" fmla="*/ 74 h 474"/>
              <a:gd name="T36" fmla="*/ 235 w 346"/>
              <a:gd name="T37" fmla="*/ 71 h 474"/>
              <a:gd name="T38" fmla="*/ 231 w 346"/>
              <a:gd name="T39" fmla="*/ 68 h 474"/>
              <a:gd name="T40" fmla="*/ 228 w 346"/>
              <a:gd name="T41" fmla="*/ 67 h 474"/>
              <a:gd name="T42" fmla="*/ 224 w 346"/>
              <a:gd name="T43" fmla="*/ 67 h 474"/>
              <a:gd name="T44" fmla="*/ 213 w 346"/>
              <a:gd name="T45" fmla="*/ 70 h 474"/>
              <a:gd name="T46" fmla="*/ 198 w 346"/>
              <a:gd name="T47" fmla="*/ 76 h 474"/>
              <a:gd name="T48" fmla="*/ 183 w 346"/>
              <a:gd name="T49" fmla="*/ 83 h 474"/>
              <a:gd name="T50" fmla="*/ 170 w 346"/>
              <a:gd name="T51" fmla="*/ 94 h 474"/>
              <a:gd name="T52" fmla="*/ 158 w 346"/>
              <a:gd name="T53" fmla="*/ 104 h 474"/>
              <a:gd name="T54" fmla="*/ 158 w 346"/>
              <a:gd name="T55" fmla="*/ 400 h 474"/>
              <a:gd name="T56" fmla="*/ 159 w 346"/>
              <a:gd name="T57" fmla="*/ 405 h 474"/>
              <a:gd name="T58" fmla="*/ 160 w 346"/>
              <a:gd name="T59" fmla="*/ 418 h 474"/>
              <a:gd name="T60" fmla="*/ 164 w 346"/>
              <a:gd name="T61" fmla="*/ 426 h 474"/>
              <a:gd name="T62" fmla="*/ 169 w 346"/>
              <a:gd name="T63" fmla="*/ 431 h 474"/>
              <a:gd name="T64" fmla="*/ 175 w 346"/>
              <a:gd name="T65" fmla="*/ 434 h 474"/>
              <a:gd name="T66" fmla="*/ 226 w 346"/>
              <a:gd name="T67" fmla="*/ 434 h 474"/>
              <a:gd name="T68" fmla="*/ 226 w 346"/>
              <a:gd name="T69" fmla="*/ 474 h 474"/>
              <a:gd name="T70" fmla="*/ 1 w 346"/>
              <a:gd name="T71" fmla="*/ 474 h 474"/>
              <a:gd name="T72" fmla="*/ 1 w 346"/>
              <a:gd name="T73" fmla="*/ 434 h 474"/>
              <a:gd name="T74" fmla="*/ 45 w 346"/>
              <a:gd name="T75" fmla="*/ 434 h 474"/>
              <a:gd name="T76" fmla="*/ 51 w 346"/>
              <a:gd name="T77" fmla="*/ 431 h 474"/>
              <a:gd name="T78" fmla="*/ 56 w 346"/>
              <a:gd name="T79" fmla="*/ 426 h 474"/>
              <a:gd name="T80" fmla="*/ 60 w 346"/>
              <a:gd name="T81" fmla="*/ 418 h 474"/>
              <a:gd name="T82" fmla="*/ 61 w 346"/>
              <a:gd name="T83" fmla="*/ 404 h 474"/>
              <a:gd name="T84" fmla="*/ 61 w 346"/>
              <a:gd name="T85" fmla="*/ 92 h 474"/>
              <a:gd name="T86" fmla="*/ 60 w 346"/>
              <a:gd name="T87" fmla="*/ 90 h 474"/>
              <a:gd name="T88" fmla="*/ 56 w 346"/>
              <a:gd name="T89" fmla="*/ 79 h 474"/>
              <a:gd name="T90" fmla="*/ 49 w 346"/>
              <a:gd name="T91" fmla="*/ 73 h 474"/>
              <a:gd name="T92" fmla="*/ 38 w 346"/>
              <a:gd name="T93" fmla="*/ 72 h 474"/>
              <a:gd name="T94" fmla="*/ 0 w 346"/>
              <a:gd name="T95" fmla="*/ 72 h 474"/>
              <a:gd name="T96" fmla="*/ 0 w 346"/>
              <a:gd name="T97" fmla="*/ 25 h 474"/>
              <a:gd name="T98" fmla="*/ 153 w 346"/>
              <a:gd name="T99" fmla="*/ 25 h 474"/>
              <a:gd name="T100" fmla="*/ 155 w 346"/>
              <a:gd name="T101" fmla="*/ 27 h 474"/>
              <a:gd name="T102" fmla="*/ 158 w 346"/>
              <a:gd name="T103" fmla="*/ 29 h 474"/>
              <a:gd name="T104" fmla="*/ 159 w 346"/>
              <a:gd name="T105" fmla="*/ 32 h 474"/>
              <a:gd name="T106" fmla="*/ 160 w 346"/>
              <a:gd name="T107" fmla="*/ 35 h 474"/>
              <a:gd name="T108" fmla="*/ 160 w 346"/>
              <a:gd name="T109" fmla="*/ 36 h 474"/>
              <a:gd name="T110" fmla="*/ 159 w 346"/>
              <a:gd name="T111" fmla="*/ 38 h 474"/>
              <a:gd name="T112" fmla="*/ 159 w 346"/>
              <a:gd name="T113" fmla="*/ 54 h 474"/>
              <a:gd name="T114" fmla="*/ 180 w 346"/>
              <a:gd name="T115" fmla="*/ 38 h 474"/>
              <a:gd name="T116" fmla="*/ 204 w 346"/>
              <a:gd name="T117" fmla="*/ 23 h 474"/>
              <a:gd name="T118" fmla="*/ 230 w 346"/>
              <a:gd name="T119" fmla="*/ 11 h 474"/>
              <a:gd name="T120" fmla="*/ 257 w 346"/>
              <a:gd name="T121" fmla="*/ 2 h 474"/>
              <a:gd name="T122" fmla="*/ 284 w 346"/>
              <a:gd name="T12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6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6" y="57"/>
                </a:lnTo>
                <a:lnTo>
                  <a:pt x="344" y="74"/>
                </a:lnTo>
                <a:lnTo>
                  <a:pt x="339" y="88"/>
                </a:lnTo>
                <a:lnTo>
                  <a:pt x="330" y="98"/>
                </a:lnTo>
                <a:lnTo>
                  <a:pt x="319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7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3" y="83"/>
                </a:lnTo>
                <a:lnTo>
                  <a:pt x="170" y="94"/>
                </a:lnTo>
                <a:lnTo>
                  <a:pt x="158" y="104"/>
                </a:lnTo>
                <a:lnTo>
                  <a:pt x="158" y="400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6" y="434"/>
                </a:lnTo>
                <a:lnTo>
                  <a:pt x="226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92"/>
                </a:lnTo>
                <a:lnTo>
                  <a:pt x="60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5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7" name="Freeform 53"/>
          <p:cNvSpPr>
            <a:spLocks/>
          </p:cNvSpPr>
          <p:nvPr userDrawn="1"/>
        </p:nvSpPr>
        <p:spPr bwMode="invGray">
          <a:xfrm>
            <a:off x="8274050" y="3500438"/>
            <a:ext cx="111125" cy="222250"/>
          </a:xfrm>
          <a:custGeom>
            <a:avLst/>
            <a:gdLst>
              <a:gd name="T0" fmla="*/ 0 w 225"/>
              <a:gd name="T1" fmla="*/ 0 h 449"/>
              <a:gd name="T2" fmla="*/ 162 w 225"/>
              <a:gd name="T3" fmla="*/ 0 h 449"/>
              <a:gd name="T4" fmla="*/ 164 w 225"/>
              <a:gd name="T5" fmla="*/ 2 h 449"/>
              <a:gd name="T6" fmla="*/ 165 w 225"/>
              <a:gd name="T7" fmla="*/ 2 h 449"/>
              <a:gd name="T8" fmla="*/ 167 w 225"/>
              <a:gd name="T9" fmla="*/ 3 h 449"/>
              <a:gd name="T10" fmla="*/ 168 w 225"/>
              <a:gd name="T11" fmla="*/ 5 h 449"/>
              <a:gd name="T12" fmla="*/ 168 w 225"/>
              <a:gd name="T13" fmla="*/ 15 h 449"/>
              <a:gd name="T14" fmla="*/ 167 w 225"/>
              <a:gd name="T15" fmla="*/ 24 h 449"/>
              <a:gd name="T16" fmla="*/ 167 w 225"/>
              <a:gd name="T17" fmla="*/ 40 h 449"/>
              <a:gd name="T18" fmla="*/ 165 w 225"/>
              <a:gd name="T19" fmla="*/ 62 h 449"/>
              <a:gd name="T20" fmla="*/ 165 w 225"/>
              <a:gd name="T21" fmla="*/ 380 h 449"/>
              <a:gd name="T22" fmla="*/ 167 w 225"/>
              <a:gd name="T23" fmla="*/ 393 h 449"/>
              <a:gd name="T24" fmla="*/ 170 w 225"/>
              <a:gd name="T25" fmla="*/ 401 h 449"/>
              <a:gd name="T26" fmla="*/ 175 w 225"/>
              <a:gd name="T27" fmla="*/ 406 h 449"/>
              <a:gd name="T28" fmla="*/ 183 w 225"/>
              <a:gd name="T29" fmla="*/ 409 h 449"/>
              <a:gd name="T30" fmla="*/ 225 w 225"/>
              <a:gd name="T31" fmla="*/ 409 h 449"/>
              <a:gd name="T32" fmla="*/ 225 w 225"/>
              <a:gd name="T33" fmla="*/ 449 h 449"/>
              <a:gd name="T34" fmla="*/ 9 w 225"/>
              <a:gd name="T35" fmla="*/ 449 h 449"/>
              <a:gd name="T36" fmla="*/ 9 w 225"/>
              <a:gd name="T37" fmla="*/ 409 h 449"/>
              <a:gd name="T38" fmla="*/ 46 w 225"/>
              <a:gd name="T39" fmla="*/ 409 h 449"/>
              <a:gd name="T40" fmla="*/ 57 w 225"/>
              <a:gd name="T41" fmla="*/ 406 h 449"/>
              <a:gd name="T42" fmla="*/ 64 w 225"/>
              <a:gd name="T43" fmla="*/ 400 h 449"/>
              <a:gd name="T44" fmla="*/ 68 w 225"/>
              <a:gd name="T45" fmla="*/ 389 h 449"/>
              <a:gd name="T46" fmla="*/ 68 w 225"/>
              <a:gd name="T47" fmla="*/ 385 h 449"/>
              <a:gd name="T48" fmla="*/ 69 w 225"/>
              <a:gd name="T49" fmla="*/ 384 h 449"/>
              <a:gd name="T50" fmla="*/ 69 w 225"/>
              <a:gd name="T51" fmla="*/ 70 h 449"/>
              <a:gd name="T52" fmla="*/ 68 w 225"/>
              <a:gd name="T53" fmla="*/ 59 h 449"/>
              <a:gd name="T54" fmla="*/ 68 w 225"/>
              <a:gd name="T55" fmla="*/ 56 h 449"/>
              <a:gd name="T56" fmla="*/ 66 w 225"/>
              <a:gd name="T57" fmla="*/ 54 h 449"/>
              <a:gd name="T58" fmla="*/ 63 w 225"/>
              <a:gd name="T59" fmla="*/ 47 h 449"/>
              <a:gd name="T60" fmla="*/ 55 w 225"/>
              <a:gd name="T61" fmla="*/ 42 h 449"/>
              <a:gd name="T62" fmla="*/ 46 w 225"/>
              <a:gd name="T63" fmla="*/ 41 h 449"/>
              <a:gd name="T64" fmla="*/ 0 w 225"/>
              <a:gd name="T65" fmla="*/ 40 h 449"/>
              <a:gd name="T66" fmla="*/ 0 w 225"/>
              <a:gd name="T6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5" h="449">
                <a:moveTo>
                  <a:pt x="0" y="0"/>
                </a:move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5" y="62"/>
                </a:lnTo>
                <a:lnTo>
                  <a:pt x="165" y="380"/>
                </a:lnTo>
                <a:lnTo>
                  <a:pt x="167" y="393"/>
                </a:lnTo>
                <a:lnTo>
                  <a:pt x="170" y="401"/>
                </a:lnTo>
                <a:lnTo>
                  <a:pt x="175" y="406"/>
                </a:lnTo>
                <a:lnTo>
                  <a:pt x="183" y="409"/>
                </a:lnTo>
                <a:lnTo>
                  <a:pt x="225" y="409"/>
                </a:lnTo>
                <a:lnTo>
                  <a:pt x="225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5"/>
                </a:lnTo>
                <a:lnTo>
                  <a:pt x="69" y="384"/>
                </a:lnTo>
                <a:lnTo>
                  <a:pt x="69" y="70"/>
                </a:lnTo>
                <a:lnTo>
                  <a:pt x="68" y="59"/>
                </a:lnTo>
                <a:lnTo>
                  <a:pt x="68" y="56"/>
                </a:lnTo>
                <a:lnTo>
                  <a:pt x="66" y="54"/>
                </a:lnTo>
                <a:lnTo>
                  <a:pt x="63" y="47"/>
                </a:lnTo>
                <a:lnTo>
                  <a:pt x="55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8" name="Freeform 54"/>
          <p:cNvSpPr>
            <a:spLocks noEditPoints="1"/>
          </p:cNvSpPr>
          <p:nvPr userDrawn="1"/>
        </p:nvSpPr>
        <p:spPr bwMode="invGray">
          <a:xfrm>
            <a:off x="7359650" y="3381375"/>
            <a:ext cx="242888" cy="346075"/>
          </a:xfrm>
          <a:custGeom>
            <a:avLst/>
            <a:gdLst>
              <a:gd name="T0" fmla="*/ 217 w 489"/>
              <a:gd name="T1" fmla="*/ 268 h 699"/>
              <a:gd name="T2" fmla="*/ 165 w 489"/>
              <a:gd name="T3" fmla="*/ 286 h 699"/>
              <a:gd name="T4" fmla="*/ 130 w 489"/>
              <a:gd name="T5" fmla="*/ 323 h 699"/>
              <a:gd name="T6" fmla="*/ 109 w 489"/>
              <a:gd name="T7" fmla="*/ 380 h 699"/>
              <a:gd name="T8" fmla="*/ 102 w 489"/>
              <a:gd name="T9" fmla="*/ 458 h 699"/>
              <a:gd name="T10" fmla="*/ 109 w 489"/>
              <a:gd name="T11" fmla="*/ 535 h 699"/>
              <a:gd name="T12" fmla="*/ 134 w 489"/>
              <a:gd name="T13" fmla="*/ 589 h 699"/>
              <a:gd name="T14" fmla="*/ 174 w 489"/>
              <a:gd name="T15" fmla="*/ 619 h 699"/>
              <a:gd name="T16" fmla="*/ 231 w 489"/>
              <a:gd name="T17" fmla="*/ 630 h 699"/>
              <a:gd name="T18" fmla="*/ 279 w 489"/>
              <a:gd name="T19" fmla="*/ 624 h 699"/>
              <a:gd name="T20" fmla="*/ 312 w 489"/>
              <a:gd name="T21" fmla="*/ 612 h 699"/>
              <a:gd name="T22" fmla="*/ 329 w 489"/>
              <a:gd name="T23" fmla="*/ 605 h 699"/>
              <a:gd name="T24" fmla="*/ 332 w 489"/>
              <a:gd name="T25" fmla="*/ 297 h 699"/>
              <a:gd name="T26" fmla="*/ 294 w 489"/>
              <a:gd name="T27" fmla="*/ 273 h 699"/>
              <a:gd name="T28" fmla="*/ 249 w 489"/>
              <a:gd name="T29" fmla="*/ 265 h 699"/>
              <a:gd name="T30" fmla="*/ 425 w 489"/>
              <a:gd name="T31" fmla="*/ 0 h 699"/>
              <a:gd name="T32" fmla="*/ 432 w 489"/>
              <a:gd name="T33" fmla="*/ 7 h 699"/>
              <a:gd name="T34" fmla="*/ 431 w 489"/>
              <a:gd name="T35" fmla="*/ 14 h 699"/>
              <a:gd name="T36" fmla="*/ 430 w 489"/>
              <a:gd name="T37" fmla="*/ 30 h 699"/>
              <a:gd name="T38" fmla="*/ 429 w 489"/>
              <a:gd name="T39" fmla="*/ 79 h 699"/>
              <a:gd name="T40" fmla="*/ 430 w 489"/>
              <a:gd name="T41" fmla="*/ 608 h 699"/>
              <a:gd name="T42" fmla="*/ 435 w 489"/>
              <a:gd name="T43" fmla="*/ 632 h 699"/>
              <a:gd name="T44" fmla="*/ 446 w 489"/>
              <a:gd name="T45" fmla="*/ 639 h 699"/>
              <a:gd name="T46" fmla="*/ 474 w 489"/>
              <a:gd name="T47" fmla="*/ 640 h 699"/>
              <a:gd name="T48" fmla="*/ 489 w 489"/>
              <a:gd name="T49" fmla="*/ 687 h 699"/>
              <a:gd name="T50" fmla="*/ 337 w 489"/>
              <a:gd name="T51" fmla="*/ 678 h 699"/>
              <a:gd name="T52" fmla="*/ 313 w 489"/>
              <a:gd name="T53" fmla="*/ 662 h 699"/>
              <a:gd name="T54" fmla="*/ 253 w 489"/>
              <a:gd name="T55" fmla="*/ 688 h 699"/>
              <a:gd name="T56" fmla="*/ 182 w 489"/>
              <a:gd name="T57" fmla="*/ 699 h 699"/>
              <a:gd name="T58" fmla="*/ 140 w 489"/>
              <a:gd name="T59" fmla="*/ 694 h 699"/>
              <a:gd name="T60" fmla="*/ 98 w 489"/>
              <a:gd name="T61" fmla="*/ 676 h 699"/>
              <a:gd name="T62" fmla="*/ 60 w 489"/>
              <a:gd name="T63" fmla="*/ 646 h 699"/>
              <a:gd name="T64" fmla="*/ 28 w 489"/>
              <a:gd name="T65" fmla="*/ 601 h 699"/>
              <a:gd name="T66" fmla="*/ 7 w 489"/>
              <a:gd name="T67" fmla="*/ 540 h 699"/>
              <a:gd name="T68" fmla="*/ 0 w 489"/>
              <a:gd name="T69" fmla="*/ 461 h 699"/>
              <a:gd name="T70" fmla="*/ 9 w 489"/>
              <a:gd name="T71" fmla="*/ 385 h 699"/>
              <a:gd name="T72" fmla="*/ 33 w 489"/>
              <a:gd name="T73" fmla="*/ 325 h 699"/>
              <a:gd name="T74" fmla="*/ 70 w 489"/>
              <a:gd name="T75" fmla="*/ 280 h 699"/>
              <a:gd name="T76" fmla="*/ 116 w 489"/>
              <a:gd name="T77" fmla="*/ 247 h 699"/>
              <a:gd name="T78" fmla="*/ 170 w 489"/>
              <a:gd name="T79" fmla="*/ 226 h 699"/>
              <a:gd name="T80" fmla="*/ 227 w 489"/>
              <a:gd name="T81" fmla="*/ 216 h 699"/>
              <a:gd name="T82" fmla="*/ 282 w 489"/>
              <a:gd name="T83" fmla="*/ 216 h 699"/>
              <a:gd name="T84" fmla="*/ 334 w 489"/>
              <a:gd name="T85" fmla="*/ 224 h 699"/>
              <a:gd name="T86" fmla="*/ 332 w 489"/>
              <a:gd name="T87" fmla="*/ 67 h 699"/>
              <a:gd name="T88" fmla="*/ 324 w 489"/>
              <a:gd name="T89" fmla="*/ 52 h 699"/>
              <a:gd name="T90" fmla="*/ 316 w 489"/>
              <a:gd name="T91" fmla="*/ 48 h 699"/>
              <a:gd name="T92" fmla="*/ 261 w 489"/>
              <a:gd name="T93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9" h="699">
                <a:moveTo>
                  <a:pt x="249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8" y="350"/>
                </a:lnTo>
                <a:lnTo>
                  <a:pt x="109" y="380"/>
                </a:lnTo>
                <a:lnTo>
                  <a:pt x="103" y="416"/>
                </a:lnTo>
                <a:lnTo>
                  <a:pt x="102" y="458"/>
                </a:lnTo>
                <a:lnTo>
                  <a:pt x="104" y="499"/>
                </a:lnTo>
                <a:lnTo>
                  <a:pt x="109" y="535"/>
                </a:lnTo>
                <a:lnTo>
                  <a:pt x="120" y="564"/>
                </a:lnTo>
                <a:lnTo>
                  <a:pt x="134" y="589"/>
                </a:lnTo>
                <a:lnTo>
                  <a:pt x="152" y="607"/>
                </a:lnTo>
                <a:lnTo>
                  <a:pt x="174" y="619"/>
                </a:lnTo>
                <a:lnTo>
                  <a:pt x="201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5" y="282"/>
                </a:lnTo>
                <a:lnTo>
                  <a:pt x="294" y="273"/>
                </a:lnTo>
                <a:lnTo>
                  <a:pt x="272" y="268"/>
                </a:lnTo>
                <a:lnTo>
                  <a:pt x="249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2" y="7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9" y="79"/>
                </a:lnTo>
                <a:lnTo>
                  <a:pt x="429" y="589"/>
                </a:lnTo>
                <a:lnTo>
                  <a:pt x="430" y="608"/>
                </a:lnTo>
                <a:lnTo>
                  <a:pt x="431" y="623"/>
                </a:lnTo>
                <a:lnTo>
                  <a:pt x="435" y="632"/>
                </a:lnTo>
                <a:lnTo>
                  <a:pt x="440" y="637"/>
                </a:lnTo>
                <a:lnTo>
                  <a:pt x="446" y="639"/>
                </a:lnTo>
                <a:lnTo>
                  <a:pt x="464" y="639"/>
                </a:lnTo>
                <a:lnTo>
                  <a:pt x="474" y="640"/>
                </a:lnTo>
                <a:lnTo>
                  <a:pt x="489" y="640"/>
                </a:lnTo>
                <a:lnTo>
                  <a:pt x="489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2" y="698"/>
                </a:lnTo>
                <a:lnTo>
                  <a:pt x="140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3" y="503"/>
                </a:lnTo>
                <a:lnTo>
                  <a:pt x="0" y="461"/>
                </a:lnTo>
                <a:lnTo>
                  <a:pt x="3" y="422"/>
                </a:lnTo>
                <a:lnTo>
                  <a:pt x="9" y="385"/>
                </a:lnTo>
                <a:lnTo>
                  <a:pt x="20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7" y="216"/>
                </a:lnTo>
                <a:lnTo>
                  <a:pt x="255" y="215"/>
                </a:lnTo>
                <a:lnTo>
                  <a:pt x="282" y="216"/>
                </a:lnTo>
                <a:lnTo>
                  <a:pt x="304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9" y="57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9" name="Freeform 55"/>
          <p:cNvSpPr>
            <a:spLocks noEditPoints="1"/>
          </p:cNvSpPr>
          <p:nvPr userDrawn="1"/>
        </p:nvSpPr>
        <p:spPr bwMode="invGray">
          <a:xfrm>
            <a:off x="8564563" y="3381375"/>
            <a:ext cx="241300" cy="346075"/>
          </a:xfrm>
          <a:custGeom>
            <a:avLst/>
            <a:gdLst>
              <a:gd name="T0" fmla="*/ 217 w 488"/>
              <a:gd name="T1" fmla="*/ 268 h 699"/>
              <a:gd name="T2" fmla="*/ 165 w 488"/>
              <a:gd name="T3" fmla="*/ 286 h 699"/>
              <a:gd name="T4" fmla="*/ 130 w 488"/>
              <a:gd name="T5" fmla="*/ 323 h 699"/>
              <a:gd name="T6" fmla="*/ 109 w 488"/>
              <a:gd name="T7" fmla="*/ 380 h 699"/>
              <a:gd name="T8" fmla="*/ 101 w 488"/>
              <a:gd name="T9" fmla="*/ 458 h 699"/>
              <a:gd name="T10" fmla="*/ 109 w 488"/>
              <a:gd name="T11" fmla="*/ 535 h 699"/>
              <a:gd name="T12" fmla="*/ 133 w 488"/>
              <a:gd name="T13" fmla="*/ 589 h 699"/>
              <a:gd name="T14" fmla="*/ 174 w 488"/>
              <a:gd name="T15" fmla="*/ 619 h 699"/>
              <a:gd name="T16" fmla="*/ 231 w 488"/>
              <a:gd name="T17" fmla="*/ 630 h 699"/>
              <a:gd name="T18" fmla="*/ 279 w 488"/>
              <a:gd name="T19" fmla="*/ 624 h 699"/>
              <a:gd name="T20" fmla="*/ 312 w 488"/>
              <a:gd name="T21" fmla="*/ 612 h 699"/>
              <a:gd name="T22" fmla="*/ 329 w 488"/>
              <a:gd name="T23" fmla="*/ 605 h 699"/>
              <a:gd name="T24" fmla="*/ 332 w 488"/>
              <a:gd name="T25" fmla="*/ 297 h 699"/>
              <a:gd name="T26" fmla="*/ 294 w 488"/>
              <a:gd name="T27" fmla="*/ 273 h 699"/>
              <a:gd name="T28" fmla="*/ 248 w 488"/>
              <a:gd name="T29" fmla="*/ 265 h 699"/>
              <a:gd name="T30" fmla="*/ 425 w 488"/>
              <a:gd name="T31" fmla="*/ 0 h 699"/>
              <a:gd name="T32" fmla="*/ 430 w 488"/>
              <a:gd name="T33" fmla="*/ 4 h 699"/>
              <a:gd name="T34" fmla="*/ 432 w 488"/>
              <a:gd name="T35" fmla="*/ 10 h 699"/>
              <a:gd name="T36" fmla="*/ 431 w 488"/>
              <a:gd name="T37" fmla="*/ 14 h 699"/>
              <a:gd name="T38" fmla="*/ 430 w 488"/>
              <a:gd name="T39" fmla="*/ 30 h 699"/>
              <a:gd name="T40" fmla="*/ 428 w 488"/>
              <a:gd name="T41" fmla="*/ 79 h 699"/>
              <a:gd name="T42" fmla="*/ 430 w 488"/>
              <a:gd name="T43" fmla="*/ 608 h 699"/>
              <a:gd name="T44" fmla="*/ 434 w 488"/>
              <a:gd name="T45" fmla="*/ 632 h 699"/>
              <a:gd name="T46" fmla="*/ 445 w 488"/>
              <a:gd name="T47" fmla="*/ 639 h 699"/>
              <a:gd name="T48" fmla="*/ 474 w 488"/>
              <a:gd name="T49" fmla="*/ 640 h 699"/>
              <a:gd name="T50" fmla="*/ 488 w 488"/>
              <a:gd name="T51" fmla="*/ 687 h 699"/>
              <a:gd name="T52" fmla="*/ 337 w 488"/>
              <a:gd name="T53" fmla="*/ 678 h 699"/>
              <a:gd name="T54" fmla="*/ 313 w 488"/>
              <a:gd name="T55" fmla="*/ 662 h 699"/>
              <a:gd name="T56" fmla="*/ 253 w 488"/>
              <a:gd name="T57" fmla="*/ 688 h 699"/>
              <a:gd name="T58" fmla="*/ 182 w 488"/>
              <a:gd name="T59" fmla="*/ 699 h 699"/>
              <a:gd name="T60" fmla="*/ 139 w 488"/>
              <a:gd name="T61" fmla="*/ 694 h 699"/>
              <a:gd name="T62" fmla="*/ 98 w 488"/>
              <a:gd name="T63" fmla="*/ 676 h 699"/>
              <a:gd name="T64" fmla="*/ 60 w 488"/>
              <a:gd name="T65" fmla="*/ 646 h 699"/>
              <a:gd name="T66" fmla="*/ 28 w 488"/>
              <a:gd name="T67" fmla="*/ 601 h 699"/>
              <a:gd name="T68" fmla="*/ 7 w 488"/>
              <a:gd name="T69" fmla="*/ 540 h 699"/>
              <a:gd name="T70" fmla="*/ 0 w 488"/>
              <a:gd name="T71" fmla="*/ 461 h 699"/>
              <a:gd name="T72" fmla="*/ 8 w 488"/>
              <a:gd name="T73" fmla="*/ 385 h 699"/>
              <a:gd name="T74" fmla="*/ 33 w 488"/>
              <a:gd name="T75" fmla="*/ 325 h 699"/>
              <a:gd name="T76" fmla="*/ 70 w 488"/>
              <a:gd name="T77" fmla="*/ 280 h 699"/>
              <a:gd name="T78" fmla="*/ 116 w 488"/>
              <a:gd name="T79" fmla="*/ 247 h 699"/>
              <a:gd name="T80" fmla="*/ 170 w 488"/>
              <a:gd name="T81" fmla="*/ 226 h 699"/>
              <a:gd name="T82" fmla="*/ 226 w 488"/>
              <a:gd name="T83" fmla="*/ 216 h 699"/>
              <a:gd name="T84" fmla="*/ 281 w 488"/>
              <a:gd name="T85" fmla="*/ 216 h 699"/>
              <a:gd name="T86" fmla="*/ 334 w 488"/>
              <a:gd name="T87" fmla="*/ 224 h 699"/>
              <a:gd name="T88" fmla="*/ 332 w 488"/>
              <a:gd name="T89" fmla="*/ 67 h 699"/>
              <a:gd name="T90" fmla="*/ 328 w 488"/>
              <a:gd name="T91" fmla="*/ 56 h 699"/>
              <a:gd name="T92" fmla="*/ 321 w 488"/>
              <a:gd name="T93" fmla="*/ 49 h 699"/>
              <a:gd name="T94" fmla="*/ 261 w 488"/>
              <a:gd name="T95" fmla="*/ 4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8" h="699">
                <a:moveTo>
                  <a:pt x="248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7" y="350"/>
                </a:lnTo>
                <a:lnTo>
                  <a:pt x="109" y="380"/>
                </a:lnTo>
                <a:lnTo>
                  <a:pt x="103" y="416"/>
                </a:lnTo>
                <a:lnTo>
                  <a:pt x="101" y="458"/>
                </a:lnTo>
                <a:lnTo>
                  <a:pt x="104" y="499"/>
                </a:lnTo>
                <a:lnTo>
                  <a:pt x="109" y="535"/>
                </a:lnTo>
                <a:lnTo>
                  <a:pt x="119" y="564"/>
                </a:lnTo>
                <a:lnTo>
                  <a:pt x="133" y="589"/>
                </a:lnTo>
                <a:lnTo>
                  <a:pt x="150" y="607"/>
                </a:lnTo>
                <a:lnTo>
                  <a:pt x="174" y="619"/>
                </a:lnTo>
                <a:lnTo>
                  <a:pt x="199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3" y="282"/>
                </a:lnTo>
                <a:lnTo>
                  <a:pt x="294" y="273"/>
                </a:lnTo>
                <a:lnTo>
                  <a:pt x="272" y="268"/>
                </a:lnTo>
                <a:lnTo>
                  <a:pt x="248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0" y="4"/>
                </a:lnTo>
                <a:lnTo>
                  <a:pt x="431" y="7"/>
                </a:lnTo>
                <a:lnTo>
                  <a:pt x="432" y="10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8" y="79"/>
                </a:lnTo>
                <a:lnTo>
                  <a:pt x="428" y="589"/>
                </a:lnTo>
                <a:lnTo>
                  <a:pt x="430" y="608"/>
                </a:lnTo>
                <a:lnTo>
                  <a:pt x="431" y="623"/>
                </a:lnTo>
                <a:lnTo>
                  <a:pt x="434" y="632"/>
                </a:lnTo>
                <a:lnTo>
                  <a:pt x="439" y="637"/>
                </a:lnTo>
                <a:lnTo>
                  <a:pt x="445" y="639"/>
                </a:lnTo>
                <a:lnTo>
                  <a:pt x="464" y="639"/>
                </a:lnTo>
                <a:lnTo>
                  <a:pt x="474" y="640"/>
                </a:lnTo>
                <a:lnTo>
                  <a:pt x="488" y="640"/>
                </a:lnTo>
                <a:lnTo>
                  <a:pt x="488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1" y="698"/>
                </a:lnTo>
                <a:lnTo>
                  <a:pt x="139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2" y="503"/>
                </a:lnTo>
                <a:lnTo>
                  <a:pt x="0" y="461"/>
                </a:lnTo>
                <a:lnTo>
                  <a:pt x="2" y="422"/>
                </a:lnTo>
                <a:lnTo>
                  <a:pt x="8" y="385"/>
                </a:lnTo>
                <a:lnTo>
                  <a:pt x="19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6" y="216"/>
                </a:lnTo>
                <a:lnTo>
                  <a:pt x="254" y="215"/>
                </a:lnTo>
                <a:lnTo>
                  <a:pt x="281" y="216"/>
                </a:lnTo>
                <a:lnTo>
                  <a:pt x="303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8" y="57"/>
                </a:lnTo>
                <a:lnTo>
                  <a:pt x="328" y="56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0" name="Freeform 56"/>
          <p:cNvSpPr>
            <a:spLocks noEditPoints="1"/>
          </p:cNvSpPr>
          <p:nvPr userDrawn="1"/>
        </p:nvSpPr>
        <p:spPr bwMode="invGray">
          <a:xfrm>
            <a:off x="7659688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1" name="Freeform 57"/>
          <p:cNvSpPr>
            <a:spLocks noEditPoints="1"/>
          </p:cNvSpPr>
          <p:nvPr userDrawn="1"/>
        </p:nvSpPr>
        <p:spPr bwMode="invGray">
          <a:xfrm>
            <a:off x="6450013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12534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600"/>
            </a:lvl1pPr>
            <a:lvl2pPr>
              <a:defRPr sz="1600"/>
            </a:lvl2pPr>
            <a:lvl3pPr marL="270000" indent="-270000">
              <a:defRPr sz="1600"/>
            </a:lvl3pPr>
            <a:lvl4pPr marL="540000" indent="-270000">
              <a:defRPr sz="1600"/>
            </a:lvl4pPr>
            <a:lvl5pPr marL="810000" indent="-270000">
              <a:defRPr sz="1600"/>
            </a:lvl5pPr>
            <a:lvl6pPr marL="1080000" indent="-270000">
              <a:defRPr sz="1600"/>
            </a:lvl6pPr>
            <a:lvl7pPr marL="1350000" indent="-270000">
              <a:defRPr sz="1600"/>
            </a:lvl7pPr>
            <a:lvl8pPr marL="1620000" indent="-270000">
              <a:defRPr sz="1600"/>
            </a:lvl8pPr>
            <a:lvl9pPr marL="1890000" indent="-27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0A54BE20-087E-4005-A3AC-1AB479F3F156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575946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76250"/>
            <a:ext cx="8231188" cy="108108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 baseline="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US" dirty="0" smtClean="0"/>
          </a:p>
          <a:p>
            <a:pPr lvl="6"/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468313" y="6381750"/>
            <a:ext cx="730250" cy="179388"/>
          </a:xfrm>
        </p:spPr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14D95764-FF53-412A-8CD4-0E1F7016CEA7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>
          <a:xfrm>
            <a:off x="2195513" y="6381750"/>
            <a:ext cx="4754562" cy="339725"/>
          </a:xfrm>
        </p:spPr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>
          <a:xfrm>
            <a:off x="468313" y="6561138"/>
            <a:ext cx="1619250" cy="158750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8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9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99222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8" name="Rectangle 18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25619" name="Rectangle 19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sp>
        <p:nvSpPr>
          <p:cNvPr id="25623" name="Freeform 23"/>
          <p:cNvSpPr>
            <a:spLocks noEditPoints="1"/>
          </p:cNvSpPr>
          <p:nvPr userDrawn="1"/>
        </p:nvSpPr>
        <p:spPr bwMode="invGray">
          <a:xfrm>
            <a:off x="358775" y="2451100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grpSp>
        <p:nvGrpSpPr>
          <p:cNvPr id="25635" name="Group 35"/>
          <p:cNvGrpSpPr>
            <a:grpSpLocks/>
          </p:cNvGrpSpPr>
          <p:nvPr userDrawn="1"/>
        </p:nvGrpSpPr>
        <p:grpSpPr bwMode="auto">
          <a:xfrm>
            <a:off x="619125" y="2413000"/>
            <a:ext cx="2078038" cy="352425"/>
            <a:chOff x="390" y="1520"/>
            <a:chExt cx="1309" cy="222"/>
          </a:xfrm>
        </p:grpSpPr>
        <p:sp>
          <p:nvSpPr>
            <p:cNvPr id="25621" name="Freeform 21"/>
            <p:cNvSpPr>
              <a:spLocks/>
            </p:cNvSpPr>
            <p:nvPr userDrawn="1"/>
          </p:nvSpPr>
          <p:spPr bwMode="invGray">
            <a:xfrm>
              <a:off x="404" y="1537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2" name="Freeform 22"/>
            <p:cNvSpPr>
              <a:spLocks/>
            </p:cNvSpPr>
            <p:nvPr userDrawn="1"/>
          </p:nvSpPr>
          <p:spPr bwMode="invGray">
            <a:xfrm>
              <a:off x="1163" y="1537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4" name="Freeform 24"/>
            <p:cNvSpPr>
              <a:spLocks/>
            </p:cNvSpPr>
            <p:nvPr userDrawn="1"/>
          </p:nvSpPr>
          <p:spPr bwMode="invGray">
            <a:xfrm>
              <a:off x="466" y="1591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5" name="Freeform 25"/>
            <p:cNvSpPr>
              <a:spLocks/>
            </p:cNvSpPr>
            <p:nvPr userDrawn="1"/>
          </p:nvSpPr>
          <p:spPr bwMode="invGray">
            <a:xfrm>
              <a:off x="390" y="1599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6" name="Freeform 26"/>
            <p:cNvSpPr>
              <a:spLocks noEditPoints="1"/>
            </p:cNvSpPr>
            <p:nvPr userDrawn="1"/>
          </p:nvSpPr>
          <p:spPr bwMode="invGray">
            <a:xfrm>
              <a:off x="985" y="1544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7" name="Freeform 27"/>
            <p:cNvSpPr>
              <a:spLocks/>
            </p:cNvSpPr>
            <p:nvPr userDrawn="1"/>
          </p:nvSpPr>
          <p:spPr bwMode="invGray">
            <a:xfrm>
              <a:off x="1225" y="1591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8" name="Freeform 28"/>
            <p:cNvSpPr>
              <a:spLocks/>
            </p:cNvSpPr>
            <p:nvPr userDrawn="1"/>
          </p:nvSpPr>
          <p:spPr bwMode="invGray">
            <a:xfrm>
              <a:off x="1149" y="1599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9" name="Freeform 29"/>
            <p:cNvSpPr>
              <a:spLocks noEditPoints="1"/>
            </p:cNvSpPr>
            <p:nvPr userDrawn="1"/>
          </p:nvSpPr>
          <p:spPr bwMode="invGray">
            <a:xfrm>
              <a:off x="573" y="1524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0" name="Freeform 30"/>
            <p:cNvSpPr>
              <a:spLocks noEditPoints="1"/>
            </p:cNvSpPr>
            <p:nvPr userDrawn="1"/>
          </p:nvSpPr>
          <p:spPr bwMode="invGray">
            <a:xfrm>
              <a:off x="1332" y="1524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1" name="Freeform 31"/>
            <p:cNvSpPr>
              <a:spLocks noEditPoints="1"/>
            </p:cNvSpPr>
            <p:nvPr userDrawn="1"/>
          </p:nvSpPr>
          <p:spPr bwMode="invGray">
            <a:xfrm>
              <a:off x="762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2" name="Freeform 32"/>
            <p:cNvSpPr>
              <a:spLocks noEditPoints="1"/>
            </p:cNvSpPr>
            <p:nvPr userDrawn="1"/>
          </p:nvSpPr>
          <p:spPr bwMode="invGray">
            <a:xfrm>
              <a:off x="1521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3271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99EA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999EA0"/>
                </a:solidFill>
              </a:defRPr>
            </a:lvl2pPr>
            <a:lvl3pPr>
              <a:defRPr sz="2800">
                <a:solidFill>
                  <a:srgbClr val="999EA0"/>
                </a:solidFill>
              </a:defRPr>
            </a:lvl3pPr>
            <a:lvl4pPr>
              <a:defRPr sz="2800">
                <a:solidFill>
                  <a:srgbClr val="999EA0"/>
                </a:solidFill>
              </a:defRPr>
            </a:lvl4pPr>
            <a:lvl5pPr>
              <a:defRPr sz="2800">
                <a:solidFill>
                  <a:srgbClr val="999EA0"/>
                </a:solidFill>
              </a:defRPr>
            </a:lvl5pPr>
            <a:lvl6pPr marL="1440000" indent="-360000">
              <a:defRPr sz="2800">
                <a:solidFill>
                  <a:srgbClr val="999EA0"/>
                </a:solidFill>
              </a:defRPr>
            </a:lvl6pPr>
            <a:lvl7pPr marL="1800000" indent="-360000">
              <a:defRPr sz="2800">
                <a:solidFill>
                  <a:srgbClr val="999EA0"/>
                </a:solidFill>
              </a:defRPr>
            </a:lvl7pPr>
            <a:lvl8pPr>
              <a:defRPr sz="2800">
                <a:solidFill>
                  <a:srgbClr val="999EA0"/>
                </a:solidFill>
              </a:defRPr>
            </a:lvl8pPr>
            <a:lvl9pPr>
              <a:defRPr sz="2800">
                <a:solidFill>
                  <a:srgbClr val="999EA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Page </a:t>
            </a:r>
            <a:fld id="{46A41853-253C-4955-B912-106B8BCBF4EB}" type="slidenum">
              <a:rPr lang="en-GB" smtClean="0">
                <a:solidFill>
                  <a:srgbClr val="ADAEBE"/>
                </a:solidFill>
              </a:rPr>
              <a:pPr/>
              <a:t>‹#›</a:t>
            </a:fld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© Bird &amp; Bird LLP 2015</a:t>
            </a:r>
            <a:endParaRPr lang="en-GB" dirty="0">
              <a:solidFill>
                <a:srgbClr val="ADAEBE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1608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4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34823" name="Group 7"/>
          <p:cNvGrpSpPr>
            <a:grpSpLocks/>
          </p:cNvGrpSpPr>
          <p:nvPr userDrawn="1"/>
        </p:nvGrpSpPr>
        <p:grpSpPr bwMode="auto">
          <a:xfrm>
            <a:off x="4033838" y="3375025"/>
            <a:ext cx="2355850" cy="352425"/>
            <a:chOff x="4063" y="2126"/>
            <a:chExt cx="1484" cy="222"/>
          </a:xfrm>
        </p:grpSpPr>
        <p:sp>
          <p:nvSpPr>
            <p:cNvPr id="34824" name="Freeform 8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5" name="Freeform 9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6" name="Freeform 10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7" name="Freeform 11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8" name="Freeform 12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29" name="Freeform 13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0" name="Freeform 14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1" name="Freeform 15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2" name="Freeform 16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3" name="Freeform 17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4" name="Freeform 18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4835" name="Freeform 19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21680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0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22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86961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600"/>
            </a:lvl1pPr>
            <a:lvl2pPr>
              <a:defRPr sz="1600"/>
            </a:lvl2pPr>
            <a:lvl3pPr marL="270000" indent="-270000">
              <a:defRPr sz="1600"/>
            </a:lvl3pPr>
            <a:lvl4pPr marL="540000" indent="-270000">
              <a:defRPr sz="1600"/>
            </a:lvl4pPr>
            <a:lvl5pPr marL="810000" indent="-270000">
              <a:defRPr sz="1600"/>
            </a:lvl5pPr>
            <a:lvl6pPr marL="1080000" indent="-270000">
              <a:defRPr sz="1600"/>
            </a:lvl6pPr>
            <a:lvl7pPr marL="1350000" indent="-270000">
              <a:defRPr sz="1600"/>
            </a:lvl7pPr>
            <a:lvl8pPr marL="1620000" indent="-270000">
              <a:defRPr sz="1600"/>
            </a:lvl8pPr>
            <a:lvl9pPr marL="1890000" indent="-27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Page </a:t>
            </a:r>
            <a:fld id="{0A54BE20-087E-4005-A3AC-1AB479F3F156}" type="slidenum">
              <a:rPr lang="en-GB"/>
              <a:pPr/>
              <a:t>‹#›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7871966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8EB9E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8EB9E0"/>
                </a:solidFill>
              </a:defRPr>
            </a:lvl2pPr>
            <a:lvl3pPr>
              <a:defRPr sz="2800">
                <a:solidFill>
                  <a:srgbClr val="8EB9E0"/>
                </a:solidFill>
              </a:defRPr>
            </a:lvl3pPr>
            <a:lvl4pPr>
              <a:defRPr sz="2800">
                <a:solidFill>
                  <a:srgbClr val="8EB9E0"/>
                </a:solidFill>
              </a:defRPr>
            </a:lvl4pPr>
            <a:lvl5pPr>
              <a:defRPr sz="2800">
                <a:solidFill>
                  <a:srgbClr val="8EB9E0"/>
                </a:solidFill>
              </a:defRPr>
            </a:lvl5pPr>
            <a:lvl6pPr marL="1440000" indent="-360000">
              <a:defRPr sz="2800">
                <a:solidFill>
                  <a:srgbClr val="8EB9E0"/>
                </a:solidFill>
              </a:defRPr>
            </a:lvl6pPr>
            <a:lvl7pPr marL="1800000" indent="-360000">
              <a:defRPr sz="2800">
                <a:solidFill>
                  <a:srgbClr val="8EB9E0"/>
                </a:solidFill>
              </a:defRPr>
            </a:lvl7pPr>
            <a:lvl8pPr>
              <a:defRPr sz="2800">
                <a:solidFill>
                  <a:srgbClr val="8EB9E0"/>
                </a:solidFill>
              </a:defRPr>
            </a:lvl8pPr>
            <a:lvl9pPr>
              <a:defRPr sz="2800">
                <a:solidFill>
                  <a:srgbClr val="8EB9E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Page </a:t>
            </a:r>
            <a:fld id="{0C7D1B73-E000-4B87-870C-07BCD32C3451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8D5EC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19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20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2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6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7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8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9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30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89039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5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5" name="Rectangle 5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28006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128007" name="Group 7"/>
          <p:cNvGrpSpPr>
            <a:grpSpLocks/>
          </p:cNvGrpSpPr>
          <p:nvPr userDrawn="1"/>
        </p:nvGrpSpPr>
        <p:grpSpPr bwMode="auto">
          <a:xfrm>
            <a:off x="358775" y="2413000"/>
            <a:ext cx="2338388" cy="352425"/>
            <a:chOff x="452" y="2126"/>
            <a:chExt cx="1473" cy="222"/>
          </a:xfrm>
        </p:grpSpPr>
        <p:sp>
          <p:nvSpPr>
            <p:cNvPr id="128008" name="Freeform 8"/>
            <p:cNvSpPr>
              <a:spLocks/>
            </p:cNvSpPr>
            <p:nvPr userDrawn="1"/>
          </p:nvSpPr>
          <p:spPr bwMode="invGray">
            <a:xfrm>
              <a:off x="630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09" name="Freeform 9"/>
            <p:cNvSpPr>
              <a:spLocks/>
            </p:cNvSpPr>
            <p:nvPr userDrawn="1"/>
          </p:nvSpPr>
          <p:spPr bwMode="invGray">
            <a:xfrm>
              <a:off x="1389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0" name="Freeform 10"/>
            <p:cNvSpPr>
              <a:spLocks noEditPoints="1"/>
            </p:cNvSpPr>
            <p:nvPr userDrawn="1"/>
          </p:nvSpPr>
          <p:spPr bwMode="invGray">
            <a:xfrm>
              <a:off x="452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1" name="Freeform 11"/>
            <p:cNvSpPr>
              <a:spLocks/>
            </p:cNvSpPr>
            <p:nvPr userDrawn="1"/>
          </p:nvSpPr>
          <p:spPr bwMode="invGray">
            <a:xfrm>
              <a:off x="692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2" name="Freeform 12"/>
            <p:cNvSpPr>
              <a:spLocks/>
            </p:cNvSpPr>
            <p:nvPr userDrawn="1"/>
          </p:nvSpPr>
          <p:spPr bwMode="invGray">
            <a:xfrm>
              <a:off x="616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3" name="Freeform 13"/>
            <p:cNvSpPr>
              <a:spLocks noEditPoints="1"/>
            </p:cNvSpPr>
            <p:nvPr userDrawn="1"/>
          </p:nvSpPr>
          <p:spPr bwMode="invGray">
            <a:xfrm>
              <a:off x="1211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4" name="Freeform 14"/>
            <p:cNvSpPr>
              <a:spLocks/>
            </p:cNvSpPr>
            <p:nvPr userDrawn="1"/>
          </p:nvSpPr>
          <p:spPr bwMode="invGray">
            <a:xfrm>
              <a:off x="1451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5" name="Freeform 15"/>
            <p:cNvSpPr>
              <a:spLocks/>
            </p:cNvSpPr>
            <p:nvPr userDrawn="1"/>
          </p:nvSpPr>
          <p:spPr bwMode="invGray">
            <a:xfrm>
              <a:off x="1375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6" name="Freeform 16"/>
            <p:cNvSpPr>
              <a:spLocks noEditPoints="1"/>
            </p:cNvSpPr>
            <p:nvPr userDrawn="1"/>
          </p:nvSpPr>
          <p:spPr bwMode="invGray">
            <a:xfrm>
              <a:off x="799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7" name="Freeform 17"/>
            <p:cNvSpPr>
              <a:spLocks noEditPoints="1"/>
            </p:cNvSpPr>
            <p:nvPr userDrawn="1"/>
          </p:nvSpPr>
          <p:spPr bwMode="invGray">
            <a:xfrm>
              <a:off x="1558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8" name="Freeform 18"/>
            <p:cNvSpPr>
              <a:spLocks noEditPoints="1"/>
            </p:cNvSpPr>
            <p:nvPr userDrawn="1"/>
          </p:nvSpPr>
          <p:spPr bwMode="invGray">
            <a:xfrm>
              <a:off x="988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8019" name="Freeform 19"/>
            <p:cNvSpPr>
              <a:spLocks noEditPoints="1"/>
            </p:cNvSpPr>
            <p:nvPr userDrawn="1"/>
          </p:nvSpPr>
          <p:spPr bwMode="invGray">
            <a:xfrm>
              <a:off x="1747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36025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898BC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9898BC"/>
                </a:solidFill>
              </a:defRPr>
            </a:lvl2pPr>
            <a:lvl3pPr>
              <a:defRPr sz="2800">
                <a:solidFill>
                  <a:srgbClr val="9898BC"/>
                </a:solidFill>
              </a:defRPr>
            </a:lvl3pPr>
            <a:lvl4pPr>
              <a:defRPr sz="2800">
                <a:solidFill>
                  <a:srgbClr val="9898BC"/>
                </a:solidFill>
              </a:defRPr>
            </a:lvl4pPr>
            <a:lvl5pPr>
              <a:defRPr sz="2800">
                <a:solidFill>
                  <a:srgbClr val="9898BC"/>
                </a:solidFill>
              </a:defRPr>
            </a:lvl5pPr>
            <a:lvl6pPr marL="1440000" indent="-360000">
              <a:defRPr sz="2800">
                <a:solidFill>
                  <a:srgbClr val="9898BC"/>
                </a:solidFill>
              </a:defRPr>
            </a:lvl6pPr>
            <a:lvl7pPr marL="1800000" indent="-360000">
              <a:defRPr sz="2800">
                <a:solidFill>
                  <a:srgbClr val="9898BC"/>
                </a:solidFill>
              </a:defRPr>
            </a:lvl7pPr>
            <a:lvl8pPr>
              <a:defRPr sz="2800">
                <a:solidFill>
                  <a:srgbClr val="9898BC"/>
                </a:solidFill>
              </a:defRPr>
            </a:lvl8pPr>
            <a:lvl9pPr>
              <a:defRPr sz="2800">
                <a:solidFill>
                  <a:srgbClr val="9898BC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Page </a:t>
            </a:r>
            <a:fld id="{40860827-67CF-4F66-8108-D7826BCB22EA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3C1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30255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bg>
      <p:bgPr>
        <a:solidFill>
          <a:srgbClr val="4E62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A6B0C9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A6B0C9"/>
                </a:solidFill>
              </a:defRPr>
            </a:lvl2pPr>
            <a:lvl3pPr>
              <a:defRPr sz="2800">
                <a:solidFill>
                  <a:srgbClr val="A6B0C9"/>
                </a:solidFill>
              </a:defRPr>
            </a:lvl3pPr>
            <a:lvl4pPr>
              <a:defRPr sz="2800">
                <a:solidFill>
                  <a:srgbClr val="A6B0C9"/>
                </a:solidFill>
              </a:defRPr>
            </a:lvl4pPr>
            <a:lvl5pPr>
              <a:defRPr sz="2800">
                <a:solidFill>
                  <a:srgbClr val="A6B0C9"/>
                </a:solidFill>
              </a:defRPr>
            </a:lvl5pPr>
            <a:lvl6pPr marL="1440000" indent="-360000">
              <a:defRPr sz="2800">
                <a:solidFill>
                  <a:srgbClr val="A6B0C9"/>
                </a:solidFill>
              </a:defRPr>
            </a:lvl6pPr>
            <a:lvl7pPr marL="1800000" indent="-360000">
              <a:defRPr sz="2800">
                <a:solidFill>
                  <a:srgbClr val="A6B0C9"/>
                </a:solidFill>
              </a:defRPr>
            </a:lvl7pPr>
            <a:lvl8pPr>
              <a:defRPr sz="2800">
                <a:solidFill>
                  <a:srgbClr val="A6B0C9"/>
                </a:solidFill>
              </a:defRPr>
            </a:lvl8pPr>
            <a:lvl9pPr>
              <a:defRPr sz="2800">
                <a:solidFill>
                  <a:srgbClr val="A6B0C9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Page </a:t>
            </a:r>
            <a:fld id="{DE44F9D7-B7B4-4EAB-9AF6-220D53154F7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CDCFD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69048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BDBDB6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BDBDB6"/>
                </a:solidFill>
              </a:defRPr>
            </a:lvl2pPr>
            <a:lvl3pPr>
              <a:defRPr sz="2800">
                <a:solidFill>
                  <a:srgbClr val="BDBDB6"/>
                </a:solidFill>
              </a:defRPr>
            </a:lvl3pPr>
            <a:lvl4pPr>
              <a:defRPr sz="2800">
                <a:solidFill>
                  <a:srgbClr val="BDBDB6"/>
                </a:solidFill>
              </a:defRPr>
            </a:lvl4pPr>
            <a:lvl5pPr>
              <a:defRPr sz="2800">
                <a:solidFill>
                  <a:srgbClr val="BDBDB6"/>
                </a:solidFill>
              </a:defRPr>
            </a:lvl5pPr>
            <a:lvl6pPr marL="1440000" indent="-360000">
              <a:defRPr sz="2800" baseline="0">
                <a:solidFill>
                  <a:srgbClr val="BDBDB6"/>
                </a:solidFill>
              </a:defRPr>
            </a:lvl6pPr>
            <a:lvl7pPr marL="1800000" indent="-360000">
              <a:defRPr sz="2800" baseline="0">
                <a:solidFill>
                  <a:srgbClr val="BDBDB6"/>
                </a:solidFill>
              </a:defRPr>
            </a:lvl7pPr>
            <a:lvl8pPr>
              <a:defRPr sz="2800">
                <a:solidFill>
                  <a:srgbClr val="BDBDB6"/>
                </a:solidFill>
              </a:defRPr>
            </a:lvl8pPr>
            <a:lvl9pPr>
              <a:defRPr sz="2800">
                <a:solidFill>
                  <a:srgbClr val="BDBDB6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Page </a:t>
            </a:r>
            <a:fld id="{6E1D4F40-FCE4-40E0-927B-8D84593340A5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DAD9D5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43195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bg>
      <p:bgPr>
        <a:solidFill>
          <a:srgbClr val="B5B59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/>
            </a:lvl1pPr>
            <a:lvl2pPr>
              <a:defRPr sz="2800">
                <a:solidFill>
                  <a:srgbClr val="FFFFFF"/>
                </a:solidFill>
              </a:defRPr>
            </a:lvl2pPr>
            <a:lvl3pPr>
              <a:defRPr sz="2800">
                <a:solidFill>
                  <a:srgbClr val="FFFFFF"/>
                </a:solidFill>
              </a:defRPr>
            </a:lvl3pPr>
            <a:lvl4pPr>
              <a:defRPr sz="2800">
                <a:solidFill>
                  <a:srgbClr val="FFFFFF"/>
                </a:solidFill>
              </a:defRPr>
            </a:lvl4pPr>
            <a:lvl5pPr>
              <a:defRPr sz="2800">
                <a:solidFill>
                  <a:srgbClr val="FFFFFF"/>
                </a:solidFill>
              </a:defRPr>
            </a:lvl5pPr>
            <a:lvl6pPr marL="1440000" indent="-360000">
              <a:defRPr sz="2800" baseline="0">
                <a:solidFill>
                  <a:srgbClr val="FFFFFF"/>
                </a:solidFill>
              </a:defRPr>
            </a:lvl6pPr>
            <a:lvl7pPr marL="1800000" indent="-360000">
              <a:defRPr sz="2800">
                <a:solidFill>
                  <a:srgbClr val="FFFFFF"/>
                </a:solidFill>
              </a:defRPr>
            </a:lvl7pPr>
            <a:lvl8pPr>
              <a:defRPr sz="2800">
                <a:solidFill>
                  <a:srgbClr val="FFFFFF"/>
                </a:solidFill>
              </a:defRPr>
            </a:lvl8pPr>
            <a:lvl9pPr>
              <a:defRPr sz="2800">
                <a:solidFill>
                  <a:srgbClr val="FFFFFF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Page </a:t>
            </a:r>
            <a:fld id="{4F7EADA4-CC8B-4E3D-93AF-253C12FED26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96169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6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880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DAD9D5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grpSp>
        <p:nvGrpSpPr>
          <p:cNvPr id="88083" name="Group 19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88084" name="Freeform 20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5" name="Freeform 21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6" name="Freeform 22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7" name="Freeform 23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8" name="Freeform 24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89" name="Freeform 25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0" name="Freeform 26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1" name="Freeform 27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2" name="Freeform 28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3" name="Freeform 29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8094" name="Freeform 30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57467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7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484438" y="476250"/>
            <a:ext cx="5399087" cy="5759450"/>
          </a:xfrm>
        </p:spPr>
        <p:txBody>
          <a:bodyPr anchor="ctr" anchorCtr="1"/>
          <a:lstStyle>
            <a:lvl1pPr algn="r">
              <a:defRPr sz="4400" i="1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42988" y="476250"/>
            <a:ext cx="6842125" cy="504825"/>
          </a:xfrm>
        </p:spPr>
        <p:txBody>
          <a:bodyPr/>
          <a:lstStyle>
            <a:lvl1pPr>
              <a:defRPr sz="1800">
                <a:solidFill>
                  <a:srgbClr val="C3C1D5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94226" name="Group 18"/>
          <p:cNvGrpSpPr>
            <a:grpSpLocks/>
          </p:cNvGrpSpPr>
          <p:nvPr userDrawn="1"/>
        </p:nvGrpSpPr>
        <p:grpSpPr bwMode="auto">
          <a:xfrm>
            <a:off x="7188200" y="6421438"/>
            <a:ext cx="1500188" cy="265112"/>
            <a:chOff x="930" y="391"/>
            <a:chExt cx="4036" cy="712"/>
          </a:xfrm>
        </p:grpSpPr>
        <p:sp>
          <p:nvSpPr>
            <p:cNvPr id="94227" name="Freeform 19"/>
            <p:cNvSpPr>
              <a:spLocks/>
            </p:cNvSpPr>
            <p:nvPr/>
          </p:nvSpPr>
          <p:spPr bwMode="invGray">
            <a:xfrm>
              <a:off x="1502" y="444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invGray">
            <a:xfrm>
              <a:off x="3936" y="444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29" name="Freeform 21"/>
            <p:cNvSpPr>
              <a:spLocks noEditPoints="1"/>
            </p:cNvSpPr>
            <p:nvPr/>
          </p:nvSpPr>
          <p:spPr bwMode="invGray">
            <a:xfrm>
              <a:off x="930" y="468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invGray">
            <a:xfrm>
              <a:off x="1700" y="618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invGray">
            <a:xfrm>
              <a:off x="1456" y="643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2" name="Freeform 24"/>
            <p:cNvSpPr>
              <a:spLocks noEditPoints="1"/>
            </p:cNvSpPr>
            <p:nvPr/>
          </p:nvSpPr>
          <p:spPr bwMode="invGray">
            <a:xfrm>
              <a:off x="3364" y="468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invGray">
            <a:xfrm>
              <a:off x="4134" y="618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invGray">
            <a:xfrm>
              <a:off x="3890" y="643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5" name="Freeform 27"/>
            <p:cNvSpPr>
              <a:spLocks noEditPoints="1"/>
            </p:cNvSpPr>
            <p:nvPr/>
          </p:nvSpPr>
          <p:spPr bwMode="invGray">
            <a:xfrm>
              <a:off x="2044" y="404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6" name="Freeform 28"/>
            <p:cNvSpPr>
              <a:spLocks noEditPoints="1"/>
            </p:cNvSpPr>
            <p:nvPr/>
          </p:nvSpPr>
          <p:spPr bwMode="invGray">
            <a:xfrm>
              <a:off x="4478" y="404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4237" name="Freeform 29"/>
            <p:cNvSpPr>
              <a:spLocks noEditPoints="1"/>
            </p:cNvSpPr>
            <p:nvPr/>
          </p:nvSpPr>
          <p:spPr bwMode="invGray">
            <a:xfrm>
              <a:off x="2651" y="391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386337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 smtClean="0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365890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grpSp>
        <p:nvGrpSpPr>
          <p:cNvPr id="7191" name="Group 23"/>
          <p:cNvGrpSpPr>
            <a:grpSpLocks/>
          </p:cNvGrpSpPr>
          <p:nvPr userDrawn="1"/>
        </p:nvGrpSpPr>
        <p:grpSpPr bwMode="auto">
          <a:xfrm>
            <a:off x="6450013" y="3375025"/>
            <a:ext cx="2355850" cy="352425"/>
            <a:chOff x="4063" y="2126"/>
            <a:chExt cx="1484" cy="222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4467" y="2143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5226" y="2143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4289" y="2150"/>
              <a:ext cx="158" cy="195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4529" y="2197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4453" y="2205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5048" y="2150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5288" y="2197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5212" y="2205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4636" y="2130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5395" y="2130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4825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9" name="Freeform 21"/>
            <p:cNvSpPr>
              <a:spLocks noEditPoints="1"/>
            </p:cNvSpPr>
            <p:nvPr userDrawn="1"/>
          </p:nvSpPr>
          <p:spPr bwMode="invGray">
            <a:xfrm>
              <a:off x="4063" y="2126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96516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76250"/>
            <a:ext cx="8231188" cy="108108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 baseline="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US" dirty="0" smtClean="0"/>
          </a:p>
          <a:p>
            <a:pPr lvl="6"/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468313" y="6381750"/>
            <a:ext cx="730250" cy="179388"/>
          </a:xfrm>
        </p:spPr>
        <p:txBody>
          <a:bodyPr/>
          <a:lstStyle>
            <a:lvl1pPr>
              <a:defRPr/>
            </a:lvl1pPr>
          </a:lstStyle>
          <a:p>
            <a:r>
              <a:rPr lang="en-GB"/>
              <a:t>Page </a:t>
            </a:r>
            <a:fld id="{14D95764-FF53-412A-8CD4-0E1F7016CEA7}" type="slidenum">
              <a:rPr lang="en-GB"/>
              <a:pPr/>
              <a:t>‹#›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>
          <a:xfrm>
            <a:off x="2195513" y="6381750"/>
            <a:ext cx="4754562" cy="339725"/>
          </a:xfrm>
        </p:spPr>
        <p:txBody>
          <a:bodyPr/>
          <a:lstStyle>
            <a:lvl1pPr>
              <a:defRPr/>
            </a:lvl1pPr>
          </a:lstStyle>
          <a:p>
            <a:endParaRPr lang="en-GB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>
          <a:xfrm>
            <a:off x="468313" y="6561138"/>
            <a:ext cx="1619250" cy="158750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/>
              <a:t>© Bird &amp; Bird LLP 2015</a:t>
            </a:r>
            <a:endParaRPr lang="en-GB" dirty="0"/>
          </a:p>
        </p:txBody>
      </p:sp>
      <p:grpSp>
        <p:nvGrpSpPr>
          <p:cNvPr id="8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9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0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1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4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042344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8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348133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9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 userDrawn="1"/>
        </p:nvGrpSpPr>
        <p:grpSpPr>
          <a:xfrm>
            <a:off x="942975" y="694280"/>
            <a:ext cx="1997075" cy="352425"/>
            <a:chOff x="6808788" y="3375025"/>
            <a:chExt cx="1997075" cy="352425"/>
          </a:xfrm>
        </p:grpSpPr>
        <p:sp>
          <p:nvSpPr>
            <p:cNvPr id="7178" name="Freeform 10"/>
            <p:cNvSpPr>
              <a:spLocks/>
            </p:cNvSpPr>
            <p:nvPr userDrawn="1"/>
          </p:nvSpPr>
          <p:spPr bwMode="invGray">
            <a:xfrm>
              <a:off x="7091363" y="3402013"/>
              <a:ext cx="63500" cy="60325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79" name="Freeform 11"/>
            <p:cNvSpPr>
              <a:spLocks/>
            </p:cNvSpPr>
            <p:nvPr userDrawn="1"/>
          </p:nvSpPr>
          <p:spPr bwMode="invGray">
            <a:xfrm>
              <a:off x="8296276" y="3402013"/>
              <a:ext cx="63500" cy="60325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0" name="Freeform 12"/>
            <p:cNvSpPr>
              <a:spLocks noEditPoints="1"/>
            </p:cNvSpPr>
            <p:nvPr userDrawn="1"/>
          </p:nvSpPr>
          <p:spPr bwMode="invGray">
            <a:xfrm>
              <a:off x="6808788" y="3413125"/>
              <a:ext cx="250825" cy="309563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1" name="Freeform 13"/>
            <p:cNvSpPr>
              <a:spLocks/>
            </p:cNvSpPr>
            <p:nvPr userDrawn="1"/>
          </p:nvSpPr>
          <p:spPr bwMode="invGray">
            <a:xfrm>
              <a:off x="7189788" y="3487738"/>
              <a:ext cx="171450" cy="234950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2" name="Freeform 14"/>
            <p:cNvSpPr>
              <a:spLocks/>
            </p:cNvSpPr>
            <p:nvPr userDrawn="1"/>
          </p:nvSpPr>
          <p:spPr bwMode="invGray">
            <a:xfrm>
              <a:off x="7069138" y="3500438"/>
              <a:ext cx="111125" cy="22225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3" name="Freeform 15"/>
            <p:cNvSpPr>
              <a:spLocks noEditPoints="1"/>
            </p:cNvSpPr>
            <p:nvPr userDrawn="1"/>
          </p:nvSpPr>
          <p:spPr bwMode="invGray">
            <a:xfrm>
              <a:off x="8013701" y="3413125"/>
              <a:ext cx="250825" cy="309563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4" name="Freeform 16"/>
            <p:cNvSpPr>
              <a:spLocks/>
            </p:cNvSpPr>
            <p:nvPr userDrawn="1"/>
          </p:nvSpPr>
          <p:spPr bwMode="invGray">
            <a:xfrm>
              <a:off x="8394701" y="3487738"/>
              <a:ext cx="171450" cy="234950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5" name="Freeform 17"/>
            <p:cNvSpPr>
              <a:spLocks/>
            </p:cNvSpPr>
            <p:nvPr userDrawn="1"/>
          </p:nvSpPr>
          <p:spPr bwMode="invGray">
            <a:xfrm>
              <a:off x="8274051" y="3500438"/>
              <a:ext cx="111125" cy="22225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6" name="Freeform 18"/>
            <p:cNvSpPr>
              <a:spLocks noEditPoints="1"/>
            </p:cNvSpPr>
            <p:nvPr userDrawn="1"/>
          </p:nvSpPr>
          <p:spPr bwMode="invGray">
            <a:xfrm>
              <a:off x="7359651" y="3381375"/>
              <a:ext cx="242888" cy="346075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7" name="Freeform 19"/>
            <p:cNvSpPr>
              <a:spLocks noEditPoints="1"/>
            </p:cNvSpPr>
            <p:nvPr userDrawn="1"/>
          </p:nvSpPr>
          <p:spPr bwMode="invGray">
            <a:xfrm>
              <a:off x="8564563" y="3381375"/>
              <a:ext cx="241300" cy="346075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7188" name="Freeform 20"/>
            <p:cNvSpPr>
              <a:spLocks noEditPoints="1"/>
            </p:cNvSpPr>
            <p:nvPr userDrawn="1"/>
          </p:nvSpPr>
          <p:spPr bwMode="invGray">
            <a:xfrm>
              <a:off x="7659688" y="3375025"/>
              <a:ext cx="282575" cy="350838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  <p:sp>
        <p:nvSpPr>
          <p:cNvPr id="7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838800" y="2275200"/>
            <a:ext cx="7848000" cy="1080000"/>
          </a:xfrm>
        </p:spPr>
        <p:txBody>
          <a:bodyPr lIns="90000" tIns="46800" rIns="90000" bIns="46800" anchor="b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838800" y="3646800"/>
            <a:ext cx="7848000" cy="622800"/>
          </a:xfrm>
        </p:spPr>
        <p:txBody>
          <a:bodyPr lIns="90000" tIns="46800" rIns="90000" bIns="46800"/>
          <a:lstStyle>
            <a:lvl1pPr algn="l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172285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468313" y="3141663"/>
            <a:ext cx="8207375" cy="606425"/>
          </a:xfrm>
        </p:spPr>
        <p:txBody>
          <a:bodyPr anchor="b"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468313" y="4076700"/>
            <a:ext cx="8207375" cy="1512888"/>
          </a:xfrm>
        </p:spPr>
        <p:txBody>
          <a:bodyPr/>
          <a:lstStyle>
            <a:lvl1pPr>
              <a:defRPr sz="2000">
                <a:solidFill>
                  <a:srgbClr val="FFFFFF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3404190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2pPr>
              <a:defRPr sz="2200"/>
            </a:lvl2pPr>
            <a:lvl3pPr>
              <a:defRPr sz="22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385A1E5-EC09-4C52-AA51-56608BB9B66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95087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BD4B7557-7BBF-4E39-B589-C285DCE80034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6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8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5290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9" name="Rectangle 5"/>
          <p:cNvSpPr>
            <a:spLocks noGrp="1" noChangeArrowheads="1"/>
          </p:cNvSpPr>
          <p:nvPr>
            <p:ph type="ctrTitle"/>
          </p:nvPr>
        </p:nvSpPr>
        <p:spPr>
          <a:xfrm>
            <a:off x="1763713" y="2349500"/>
            <a:ext cx="4606925" cy="1470025"/>
          </a:xfrm>
        </p:spPr>
        <p:txBody>
          <a:bodyPr anchor="b"/>
          <a:lstStyle>
            <a:lvl1pPr algn="r">
              <a:defRPr/>
            </a:lvl1pPr>
          </a:lstStyle>
          <a:p>
            <a:pPr lvl="0"/>
            <a:r>
              <a:rPr lang="en-GB" noProof="0" dirty="0" smtClean="0"/>
              <a:t>Click to edit Master title style</a:t>
            </a:r>
          </a:p>
        </p:txBody>
      </p:sp>
      <p:sp>
        <p:nvSpPr>
          <p:cNvPr id="77830" name="Rectangle 6"/>
          <p:cNvSpPr>
            <a:spLocks noGrp="1" noChangeArrowheads="1"/>
          </p:cNvSpPr>
          <p:nvPr>
            <p:ph type="subTitle" idx="1"/>
          </p:nvPr>
        </p:nvSpPr>
        <p:spPr>
          <a:xfrm>
            <a:off x="1763713" y="4076700"/>
            <a:ext cx="4608512" cy="1512888"/>
          </a:xfrm>
        </p:spPr>
        <p:txBody>
          <a:bodyPr/>
          <a:lstStyle>
            <a:lvl1pPr algn="r"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dirty="0" smtClean="0"/>
              <a:t>Click to edit Master subtitle style</a:t>
            </a:r>
          </a:p>
        </p:txBody>
      </p:sp>
      <p:sp>
        <p:nvSpPr>
          <p:cNvPr id="77870" name="Freeform 46"/>
          <p:cNvSpPr>
            <a:spLocks/>
          </p:cNvSpPr>
          <p:nvPr userDrawn="1"/>
        </p:nvSpPr>
        <p:spPr bwMode="invGray">
          <a:xfrm>
            <a:off x="7091363" y="3402013"/>
            <a:ext cx="63500" cy="60325"/>
          </a:xfrm>
          <a:custGeom>
            <a:avLst/>
            <a:gdLst>
              <a:gd name="T0" fmla="*/ 65 w 128"/>
              <a:gd name="T1" fmla="*/ 0 h 123"/>
              <a:gd name="T2" fmla="*/ 85 w 128"/>
              <a:gd name="T3" fmla="*/ 3 h 123"/>
              <a:gd name="T4" fmla="*/ 103 w 128"/>
              <a:gd name="T5" fmla="*/ 12 h 123"/>
              <a:gd name="T6" fmla="*/ 116 w 128"/>
              <a:gd name="T7" fmla="*/ 25 h 123"/>
              <a:gd name="T8" fmla="*/ 125 w 128"/>
              <a:gd name="T9" fmla="*/ 43 h 123"/>
              <a:gd name="T10" fmla="*/ 128 w 128"/>
              <a:gd name="T11" fmla="*/ 62 h 123"/>
              <a:gd name="T12" fmla="*/ 125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5 w 128"/>
              <a:gd name="T21" fmla="*/ 123 h 123"/>
              <a:gd name="T22" fmla="*/ 45 w 128"/>
              <a:gd name="T23" fmla="*/ 120 h 123"/>
              <a:gd name="T24" fmla="*/ 27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7 w 128"/>
              <a:gd name="T37" fmla="*/ 12 h 123"/>
              <a:gd name="T38" fmla="*/ 44 w 128"/>
              <a:gd name="T39" fmla="*/ 3 h 123"/>
              <a:gd name="T40" fmla="*/ 65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5" y="0"/>
                </a:moveTo>
                <a:lnTo>
                  <a:pt x="85" y="3"/>
                </a:lnTo>
                <a:lnTo>
                  <a:pt x="103" y="12"/>
                </a:lnTo>
                <a:lnTo>
                  <a:pt x="116" y="25"/>
                </a:lnTo>
                <a:lnTo>
                  <a:pt x="125" y="43"/>
                </a:lnTo>
                <a:lnTo>
                  <a:pt x="128" y="62"/>
                </a:lnTo>
                <a:lnTo>
                  <a:pt x="125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5" y="123"/>
                </a:lnTo>
                <a:lnTo>
                  <a:pt x="45" y="120"/>
                </a:lnTo>
                <a:lnTo>
                  <a:pt x="27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7" y="12"/>
                </a:lnTo>
                <a:lnTo>
                  <a:pt x="44" y="3"/>
                </a:ln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1" name="Freeform 47"/>
          <p:cNvSpPr>
            <a:spLocks/>
          </p:cNvSpPr>
          <p:nvPr userDrawn="1"/>
        </p:nvSpPr>
        <p:spPr bwMode="invGray">
          <a:xfrm>
            <a:off x="8296275" y="3402013"/>
            <a:ext cx="63500" cy="60325"/>
          </a:xfrm>
          <a:custGeom>
            <a:avLst/>
            <a:gdLst>
              <a:gd name="T0" fmla="*/ 64 w 128"/>
              <a:gd name="T1" fmla="*/ 0 h 123"/>
              <a:gd name="T2" fmla="*/ 85 w 128"/>
              <a:gd name="T3" fmla="*/ 3 h 123"/>
              <a:gd name="T4" fmla="*/ 102 w 128"/>
              <a:gd name="T5" fmla="*/ 12 h 123"/>
              <a:gd name="T6" fmla="*/ 116 w 128"/>
              <a:gd name="T7" fmla="*/ 25 h 123"/>
              <a:gd name="T8" fmla="*/ 124 w 128"/>
              <a:gd name="T9" fmla="*/ 43 h 123"/>
              <a:gd name="T10" fmla="*/ 128 w 128"/>
              <a:gd name="T11" fmla="*/ 62 h 123"/>
              <a:gd name="T12" fmla="*/ 124 w 128"/>
              <a:gd name="T13" fmla="*/ 81 h 123"/>
              <a:gd name="T14" fmla="*/ 116 w 128"/>
              <a:gd name="T15" fmla="*/ 98 h 123"/>
              <a:gd name="T16" fmla="*/ 101 w 128"/>
              <a:gd name="T17" fmla="*/ 111 h 123"/>
              <a:gd name="T18" fmla="*/ 84 w 128"/>
              <a:gd name="T19" fmla="*/ 120 h 123"/>
              <a:gd name="T20" fmla="*/ 64 w 128"/>
              <a:gd name="T21" fmla="*/ 123 h 123"/>
              <a:gd name="T22" fmla="*/ 45 w 128"/>
              <a:gd name="T23" fmla="*/ 120 h 123"/>
              <a:gd name="T24" fmla="*/ 26 w 128"/>
              <a:gd name="T25" fmla="*/ 111 h 123"/>
              <a:gd name="T26" fmla="*/ 13 w 128"/>
              <a:gd name="T27" fmla="*/ 98 h 123"/>
              <a:gd name="T28" fmla="*/ 3 w 128"/>
              <a:gd name="T29" fmla="*/ 81 h 123"/>
              <a:gd name="T30" fmla="*/ 0 w 128"/>
              <a:gd name="T31" fmla="*/ 62 h 123"/>
              <a:gd name="T32" fmla="*/ 3 w 128"/>
              <a:gd name="T33" fmla="*/ 43 h 123"/>
              <a:gd name="T34" fmla="*/ 12 w 128"/>
              <a:gd name="T35" fmla="*/ 25 h 123"/>
              <a:gd name="T36" fmla="*/ 26 w 128"/>
              <a:gd name="T37" fmla="*/ 12 h 123"/>
              <a:gd name="T38" fmla="*/ 44 w 128"/>
              <a:gd name="T39" fmla="*/ 3 h 123"/>
              <a:gd name="T40" fmla="*/ 64 w 128"/>
              <a:gd name="T41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123">
                <a:moveTo>
                  <a:pt x="64" y="0"/>
                </a:moveTo>
                <a:lnTo>
                  <a:pt x="85" y="3"/>
                </a:lnTo>
                <a:lnTo>
                  <a:pt x="102" y="12"/>
                </a:lnTo>
                <a:lnTo>
                  <a:pt x="116" y="25"/>
                </a:lnTo>
                <a:lnTo>
                  <a:pt x="124" y="43"/>
                </a:lnTo>
                <a:lnTo>
                  <a:pt x="128" y="62"/>
                </a:lnTo>
                <a:lnTo>
                  <a:pt x="124" y="81"/>
                </a:lnTo>
                <a:lnTo>
                  <a:pt x="116" y="98"/>
                </a:lnTo>
                <a:lnTo>
                  <a:pt x="101" y="111"/>
                </a:lnTo>
                <a:lnTo>
                  <a:pt x="84" y="120"/>
                </a:lnTo>
                <a:lnTo>
                  <a:pt x="64" y="123"/>
                </a:lnTo>
                <a:lnTo>
                  <a:pt x="45" y="120"/>
                </a:lnTo>
                <a:lnTo>
                  <a:pt x="26" y="111"/>
                </a:lnTo>
                <a:lnTo>
                  <a:pt x="13" y="98"/>
                </a:lnTo>
                <a:lnTo>
                  <a:pt x="3" y="81"/>
                </a:lnTo>
                <a:lnTo>
                  <a:pt x="0" y="62"/>
                </a:lnTo>
                <a:lnTo>
                  <a:pt x="3" y="43"/>
                </a:lnTo>
                <a:lnTo>
                  <a:pt x="12" y="25"/>
                </a:lnTo>
                <a:lnTo>
                  <a:pt x="26" y="12"/>
                </a:lnTo>
                <a:lnTo>
                  <a:pt x="44" y="3"/>
                </a:ln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2" name="Freeform 48"/>
          <p:cNvSpPr>
            <a:spLocks noEditPoints="1"/>
          </p:cNvSpPr>
          <p:nvPr userDrawn="1"/>
        </p:nvSpPr>
        <p:spPr bwMode="invGray">
          <a:xfrm>
            <a:off x="6808788" y="3413125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3" name="Freeform 49"/>
          <p:cNvSpPr>
            <a:spLocks/>
          </p:cNvSpPr>
          <p:nvPr userDrawn="1"/>
        </p:nvSpPr>
        <p:spPr bwMode="invGray">
          <a:xfrm>
            <a:off x="7189788" y="3487738"/>
            <a:ext cx="171450" cy="234950"/>
          </a:xfrm>
          <a:custGeom>
            <a:avLst/>
            <a:gdLst>
              <a:gd name="T0" fmla="*/ 306 w 347"/>
              <a:gd name="T1" fmla="*/ 2 h 474"/>
              <a:gd name="T2" fmla="*/ 335 w 347"/>
              <a:gd name="T3" fmla="*/ 22 h 474"/>
              <a:gd name="T4" fmla="*/ 347 w 347"/>
              <a:gd name="T5" fmla="*/ 57 h 474"/>
              <a:gd name="T6" fmla="*/ 339 w 347"/>
              <a:gd name="T7" fmla="*/ 88 h 474"/>
              <a:gd name="T8" fmla="*/ 320 w 347"/>
              <a:gd name="T9" fmla="*/ 105 h 474"/>
              <a:gd name="T10" fmla="*/ 295 w 347"/>
              <a:gd name="T11" fmla="*/ 111 h 474"/>
              <a:gd name="T12" fmla="*/ 263 w 347"/>
              <a:gd name="T13" fmla="*/ 106 h 474"/>
              <a:gd name="T14" fmla="*/ 246 w 347"/>
              <a:gd name="T15" fmla="*/ 90 h 474"/>
              <a:gd name="T16" fmla="*/ 238 w 347"/>
              <a:gd name="T17" fmla="*/ 74 h 474"/>
              <a:gd name="T18" fmla="*/ 231 w 347"/>
              <a:gd name="T19" fmla="*/ 68 h 474"/>
              <a:gd name="T20" fmla="*/ 224 w 347"/>
              <a:gd name="T21" fmla="*/ 67 h 474"/>
              <a:gd name="T22" fmla="*/ 198 w 347"/>
              <a:gd name="T23" fmla="*/ 76 h 474"/>
              <a:gd name="T24" fmla="*/ 170 w 347"/>
              <a:gd name="T25" fmla="*/ 94 h 474"/>
              <a:gd name="T26" fmla="*/ 159 w 347"/>
              <a:gd name="T27" fmla="*/ 405 h 474"/>
              <a:gd name="T28" fmla="*/ 164 w 347"/>
              <a:gd name="T29" fmla="*/ 426 h 474"/>
              <a:gd name="T30" fmla="*/ 175 w 347"/>
              <a:gd name="T31" fmla="*/ 434 h 474"/>
              <a:gd name="T32" fmla="*/ 227 w 347"/>
              <a:gd name="T33" fmla="*/ 474 h 474"/>
              <a:gd name="T34" fmla="*/ 1 w 347"/>
              <a:gd name="T35" fmla="*/ 434 h 474"/>
              <a:gd name="T36" fmla="*/ 51 w 347"/>
              <a:gd name="T37" fmla="*/ 431 h 474"/>
              <a:gd name="T38" fmla="*/ 60 w 347"/>
              <a:gd name="T39" fmla="*/ 418 h 474"/>
              <a:gd name="T40" fmla="*/ 61 w 347"/>
              <a:gd name="T41" fmla="*/ 402 h 474"/>
              <a:gd name="T42" fmla="*/ 62 w 347"/>
              <a:gd name="T43" fmla="*/ 112 h 474"/>
              <a:gd name="T44" fmla="*/ 61 w 347"/>
              <a:gd name="T45" fmla="*/ 90 h 474"/>
              <a:gd name="T46" fmla="*/ 49 w 347"/>
              <a:gd name="T47" fmla="*/ 73 h 474"/>
              <a:gd name="T48" fmla="*/ 0 w 347"/>
              <a:gd name="T49" fmla="*/ 72 h 474"/>
              <a:gd name="T50" fmla="*/ 153 w 347"/>
              <a:gd name="T51" fmla="*/ 25 h 474"/>
              <a:gd name="T52" fmla="*/ 158 w 347"/>
              <a:gd name="T53" fmla="*/ 29 h 474"/>
              <a:gd name="T54" fmla="*/ 160 w 347"/>
              <a:gd name="T55" fmla="*/ 35 h 474"/>
              <a:gd name="T56" fmla="*/ 159 w 347"/>
              <a:gd name="T57" fmla="*/ 38 h 474"/>
              <a:gd name="T58" fmla="*/ 180 w 347"/>
              <a:gd name="T59" fmla="*/ 38 h 474"/>
              <a:gd name="T60" fmla="*/ 230 w 347"/>
              <a:gd name="T61" fmla="*/ 11 h 474"/>
              <a:gd name="T62" fmla="*/ 284 w 347"/>
              <a:gd name="T6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7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7" y="57"/>
                </a:lnTo>
                <a:lnTo>
                  <a:pt x="344" y="74"/>
                </a:lnTo>
                <a:lnTo>
                  <a:pt x="339" y="88"/>
                </a:lnTo>
                <a:lnTo>
                  <a:pt x="331" y="98"/>
                </a:lnTo>
                <a:lnTo>
                  <a:pt x="320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8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5" y="83"/>
                </a:lnTo>
                <a:lnTo>
                  <a:pt x="170" y="94"/>
                </a:lnTo>
                <a:lnTo>
                  <a:pt x="159" y="104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7" y="434"/>
                </a:lnTo>
                <a:lnTo>
                  <a:pt x="227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402"/>
                </a:lnTo>
                <a:lnTo>
                  <a:pt x="62" y="397"/>
                </a:lnTo>
                <a:lnTo>
                  <a:pt x="62" y="112"/>
                </a:lnTo>
                <a:lnTo>
                  <a:pt x="61" y="100"/>
                </a:lnTo>
                <a:lnTo>
                  <a:pt x="61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6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4" name="Freeform 50"/>
          <p:cNvSpPr>
            <a:spLocks/>
          </p:cNvSpPr>
          <p:nvPr userDrawn="1"/>
        </p:nvSpPr>
        <p:spPr bwMode="invGray">
          <a:xfrm>
            <a:off x="7069138" y="3500438"/>
            <a:ext cx="111125" cy="222250"/>
          </a:xfrm>
          <a:custGeom>
            <a:avLst/>
            <a:gdLst>
              <a:gd name="T0" fmla="*/ 0 w 226"/>
              <a:gd name="T1" fmla="*/ 0 h 449"/>
              <a:gd name="T2" fmla="*/ 163 w 226"/>
              <a:gd name="T3" fmla="*/ 0 h 449"/>
              <a:gd name="T4" fmla="*/ 166 w 226"/>
              <a:gd name="T5" fmla="*/ 2 h 449"/>
              <a:gd name="T6" fmla="*/ 167 w 226"/>
              <a:gd name="T7" fmla="*/ 3 h 449"/>
              <a:gd name="T8" fmla="*/ 168 w 226"/>
              <a:gd name="T9" fmla="*/ 5 h 449"/>
              <a:gd name="T10" fmla="*/ 168 w 226"/>
              <a:gd name="T11" fmla="*/ 15 h 449"/>
              <a:gd name="T12" fmla="*/ 167 w 226"/>
              <a:gd name="T13" fmla="*/ 24 h 449"/>
              <a:gd name="T14" fmla="*/ 167 w 226"/>
              <a:gd name="T15" fmla="*/ 40 h 449"/>
              <a:gd name="T16" fmla="*/ 166 w 226"/>
              <a:gd name="T17" fmla="*/ 62 h 449"/>
              <a:gd name="T18" fmla="*/ 166 w 226"/>
              <a:gd name="T19" fmla="*/ 380 h 449"/>
              <a:gd name="T20" fmla="*/ 167 w 226"/>
              <a:gd name="T21" fmla="*/ 393 h 449"/>
              <a:gd name="T22" fmla="*/ 171 w 226"/>
              <a:gd name="T23" fmla="*/ 401 h 449"/>
              <a:gd name="T24" fmla="*/ 175 w 226"/>
              <a:gd name="T25" fmla="*/ 406 h 449"/>
              <a:gd name="T26" fmla="*/ 183 w 226"/>
              <a:gd name="T27" fmla="*/ 409 h 449"/>
              <a:gd name="T28" fmla="*/ 226 w 226"/>
              <a:gd name="T29" fmla="*/ 409 h 449"/>
              <a:gd name="T30" fmla="*/ 226 w 226"/>
              <a:gd name="T31" fmla="*/ 449 h 449"/>
              <a:gd name="T32" fmla="*/ 9 w 226"/>
              <a:gd name="T33" fmla="*/ 449 h 449"/>
              <a:gd name="T34" fmla="*/ 9 w 226"/>
              <a:gd name="T35" fmla="*/ 409 h 449"/>
              <a:gd name="T36" fmla="*/ 46 w 226"/>
              <a:gd name="T37" fmla="*/ 409 h 449"/>
              <a:gd name="T38" fmla="*/ 57 w 226"/>
              <a:gd name="T39" fmla="*/ 406 h 449"/>
              <a:gd name="T40" fmla="*/ 64 w 226"/>
              <a:gd name="T41" fmla="*/ 400 h 449"/>
              <a:gd name="T42" fmla="*/ 68 w 226"/>
              <a:gd name="T43" fmla="*/ 389 h 449"/>
              <a:gd name="T44" fmla="*/ 68 w 226"/>
              <a:gd name="T45" fmla="*/ 388 h 449"/>
              <a:gd name="T46" fmla="*/ 69 w 226"/>
              <a:gd name="T47" fmla="*/ 385 h 449"/>
              <a:gd name="T48" fmla="*/ 69 w 226"/>
              <a:gd name="T49" fmla="*/ 72 h 449"/>
              <a:gd name="T50" fmla="*/ 68 w 226"/>
              <a:gd name="T51" fmla="*/ 59 h 449"/>
              <a:gd name="T52" fmla="*/ 68 w 226"/>
              <a:gd name="T53" fmla="*/ 54 h 449"/>
              <a:gd name="T54" fmla="*/ 63 w 226"/>
              <a:gd name="T55" fmla="*/ 47 h 449"/>
              <a:gd name="T56" fmla="*/ 56 w 226"/>
              <a:gd name="T57" fmla="*/ 42 h 449"/>
              <a:gd name="T58" fmla="*/ 46 w 226"/>
              <a:gd name="T59" fmla="*/ 41 h 449"/>
              <a:gd name="T60" fmla="*/ 0 w 226"/>
              <a:gd name="T61" fmla="*/ 40 h 449"/>
              <a:gd name="T62" fmla="*/ 0 w 226"/>
              <a:gd name="T63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26" h="449">
                <a:moveTo>
                  <a:pt x="0" y="0"/>
                </a:moveTo>
                <a:lnTo>
                  <a:pt x="163" y="0"/>
                </a:lnTo>
                <a:lnTo>
                  <a:pt x="166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6" y="62"/>
                </a:lnTo>
                <a:lnTo>
                  <a:pt x="166" y="380"/>
                </a:lnTo>
                <a:lnTo>
                  <a:pt x="167" y="393"/>
                </a:lnTo>
                <a:lnTo>
                  <a:pt x="171" y="401"/>
                </a:lnTo>
                <a:lnTo>
                  <a:pt x="175" y="406"/>
                </a:lnTo>
                <a:lnTo>
                  <a:pt x="183" y="409"/>
                </a:lnTo>
                <a:lnTo>
                  <a:pt x="226" y="409"/>
                </a:lnTo>
                <a:lnTo>
                  <a:pt x="226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8"/>
                </a:lnTo>
                <a:lnTo>
                  <a:pt x="69" y="385"/>
                </a:lnTo>
                <a:lnTo>
                  <a:pt x="69" y="72"/>
                </a:lnTo>
                <a:lnTo>
                  <a:pt x="68" y="59"/>
                </a:lnTo>
                <a:lnTo>
                  <a:pt x="68" y="54"/>
                </a:lnTo>
                <a:lnTo>
                  <a:pt x="63" y="47"/>
                </a:lnTo>
                <a:lnTo>
                  <a:pt x="56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5" name="Freeform 51"/>
          <p:cNvSpPr>
            <a:spLocks noEditPoints="1"/>
          </p:cNvSpPr>
          <p:nvPr userDrawn="1"/>
        </p:nvSpPr>
        <p:spPr bwMode="invGray">
          <a:xfrm>
            <a:off x="8013700" y="3413125"/>
            <a:ext cx="250825" cy="309563"/>
          </a:xfrm>
          <a:custGeom>
            <a:avLst/>
            <a:gdLst>
              <a:gd name="T0" fmla="*/ 177 w 507"/>
              <a:gd name="T1" fmla="*/ 511 h 624"/>
              <a:gd name="T2" fmla="*/ 181 w 507"/>
              <a:gd name="T3" fmla="*/ 550 h 624"/>
              <a:gd name="T4" fmla="*/ 197 w 507"/>
              <a:gd name="T5" fmla="*/ 570 h 624"/>
              <a:gd name="T6" fmla="*/ 235 w 507"/>
              <a:gd name="T7" fmla="*/ 577 h 624"/>
              <a:gd name="T8" fmla="*/ 296 w 507"/>
              <a:gd name="T9" fmla="*/ 576 h 624"/>
              <a:gd name="T10" fmla="*/ 345 w 507"/>
              <a:gd name="T11" fmla="*/ 561 h 624"/>
              <a:gd name="T12" fmla="*/ 378 w 507"/>
              <a:gd name="T13" fmla="*/ 532 h 624"/>
              <a:gd name="T14" fmla="*/ 394 w 507"/>
              <a:gd name="T15" fmla="*/ 488 h 624"/>
              <a:gd name="T16" fmla="*/ 394 w 507"/>
              <a:gd name="T17" fmla="*/ 427 h 624"/>
              <a:gd name="T18" fmla="*/ 379 w 507"/>
              <a:gd name="T19" fmla="*/ 375 h 624"/>
              <a:gd name="T20" fmla="*/ 346 w 507"/>
              <a:gd name="T21" fmla="*/ 342 h 624"/>
              <a:gd name="T22" fmla="*/ 295 w 507"/>
              <a:gd name="T23" fmla="*/ 327 h 624"/>
              <a:gd name="T24" fmla="*/ 177 w 507"/>
              <a:gd name="T25" fmla="*/ 325 h 624"/>
              <a:gd name="T26" fmla="*/ 194 w 507"/>
              <a:gd name="T27" fmla="*/ 49 h 624"/>
              <a:gd name="T28" fmla="*/ 177 w 507"/>
              <a:gd name="T29" fmla="*/ 277 h 624"/>
              <a:gd name="T30" fmla="*/ 280 w 507"/>
              <a:gd name="T31" fmla="*/ 275 h 624"/>
              <a:gd name="T32" fmla="*/ 328 w 507"/>
              <a:gd name="T33" fmla="*/ 256 h 624"/>
              <a:gd name="T34" fmla="*/ 358 w 507"/>
              <a:gd name="T35" fmla="*/ 220 h 624"/>
              <a:gd name="T36" fmla="*/ 368 w 507"/>
              <a:gd name="T37" fmla="*/ 167 h 624"/>
              <a:gd name="T38" fmla="*/ 362 w 507"/>
              <a:gd name="T39" fmla="*/ 110 h 624"/>
              <a:gd name="T40" fmla="*/ 341 w 507"/>
              <a:gd name="T41" fmla="*/ 74 h 624"/>
              <a:gd name="T42" fmla="*/ 303 w 507"/>
              <a:gd name="T43" fmla="*/ 54 h 624"/>
              <a:gd name="T44" fmla="*/ 245 w 507"/>
              <a:gd name="T45" fmla="*/ 48 h 624"/>
              <a:gd name="T46" fmla="*/ 0 w 507"/>
              <a:gd name="T47" fmla="*/ 0 h 624"/>
              <a:gd name="T48" fmla="*/ 299 w 507"/>
              <a:gd name="T49" fmla="*/ 3 h 624"/>
              <a:gd name="T50" fmla="*/ 376 w 507"/>
              <a:gd name="T51" fmla="*/ 17 h 624"/>
              <a:gd name="T52" fmla="*/ 431 w 507"/>
              <a:gd name="T53" fmla="*/ 47 h 624"/>
              <a:gd name="T54" fmla="*/ 464 w 507"/>
              <a:gd name="T55" fmla="*/ 91 h 624"/>
              <a:gd name="T56" fmla="*/ 475 w 507"/>
              <a:gd name="T57" fmla="*/ 150 h 624"/>
              <a:gd name="T58" fmla="*/ 464 w 507"/>
              <a:gd name="T59" fmla="*/ 209 h 624"/>
              <a:gd name="T60" fmla="*/ 430 w 507"/>
              <a:gd name="T61" fmla="*/ 254 h 624"/>
              <a:gd name="T62" fmla="*/ 372 w 507"/>
              <a:gd name="T63" fmla="*/ 285 h 624"/>
              <a:gd name="T64" fmla="*/ 376 w 507"/>
              <a:gd name="T65" fmla="*/ 302 h 624"/>
              <a:gd name="T66" fmla="*/ 439 w 507"/>
              <a:gd name="T67" fmla="*/ 325 h 624"/>
              <a:gd name="T68" fmla="*/ 482 w 507"/>
              <a:gd name="T69" fmla="*/ 363 h 624"/>
              <a:gd name="T70" fmla="*/ 504 w 507"/>
              <a:gd name="T71" fmla="*/ 416 h 624"/>
              <a:gd name="T72" fmla="*/ 503 w 507"/>
              <a:gd name="T73" fmla="*/ 483 h 624"/>
              <a:gd name="T74" fmla="*/ 478 w 507"/>
              <a:gd name="T75" fmla="*/ 542 h 624"/>
              <a:gd name="T76" fmla="*/ 431 w 507"/>
              <a:gd name="T77" fmla="*/ 587 h 624"/>
              <a:gd name="T78" fmla="*/ 362 w 507"/>
              <a:gd name="T79" fmla="*/ 614 h 624"/>
              <a:gd name="T80" fmla="*/ 274 w 507"/>
              <a:gd name="T81" fmla="*/ 624 h 624"/>
              <a:gd name="T82" fmla="*/ 0 w 507"/>
              <a:gd name="T83" fmla="*/ 577 h 624"/>
              <a:gd name="T84" fmla="*/ 59 w 507"/>
              <a:gd name="T85" fmla="*/ 576 h 624"/>
              <a:gd name="T86" fmla="*/ 71 w 507"/>
              <a:gd name="T87" fmla="*/ 559 h 624"/>
              <a:gd name="T88" fmla="*/ 72 w 507"/>
              <a:gd name="T89" fmla="*/ 79 h 624"/>
              <a:gd name="T90" fmla="*/ 68 w 507"/>
              <a:gd name="T91" fmla="*/ 59 h 624"/>
              <a:gd name="T92" fmla="*/ 57 w 507"/>
              <a:gd name="T93" fmla="*/ 49 h 624"/>
              <a:gd name="T94" fmla="*/ 0 w 507"/>
              <a:gd name="T95" fmla="*/ 4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7" h="624">
                <a:moveTo>
                  <a:pt x="177" y="325"/>
                </a:moveTo>
                <a:lnTo>
                  <a:pt x="177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5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5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6" y="460"/>
                </a:lnTo>
                <a:lnTo>
                  <a:pt x="394" y="427"/>
                </a:lnTo>
                <a:lnTo>
                  <a:pt x="389" y="398"/>
                </a:lnTo>
                <a:lnTo>
                  <a:pt x="379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7" y="325"/>
                </a:lnTo>
                <a:close/>
                <a:moveTo>
                  <a:pt x="218" y="48"/>
                </a:moveTo>
                <a:lnTo>
                  <a:pt x="194" y="49"/>
                </a:lnTo>
                <a:lnTo>
                  <a:pt x="177" y="52"/>
                </a:lnTo>
                <a:lnTo>
                  <a:pt x="177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8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1" y="74"/>
                </a:lnTo>
                <a:lnTo>
                  <a:pt x="324" y="61"/>
                </a:lnTo>
                <a:lnTo>
                  <a:pt x="303" y="54"/>
                </a:lnTo>
                <a:lnTo>
                  <a:pt x="276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0" y="66"/>
                </a:lnTo>
                <a:lnTo>
                  <a:pt x="464" y="91"/>
                </a:lnTo>
                <a:lnTo>
                  <a:pt x="472" y="118"/>
                </a:lnTo>
                <a:lnTo>
                  <a:pt x="475" y="150"/>
                </a:lnTo>
                <a:lnTo>
                  <a:pt x="472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2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39" y="325"/>
                </a:lnTo>
                <a:lnTo>
                  <a:pt x="464" y="342"/>
                </a:lnTo>
                <a:lnTo>
                  <a:pt x="482" y="363"/>
                </a:lnTo>
                <a:lnTo>
                  <a:pt x="496" y="387"/>
                </a:lnTo>
                <a:lnTo>
                  <a:pt x="504" y="416"/>
                </a:lnTo>
                <a:lnTo>
                  <a:pt x="507" y="448"/>
                </a:lnTo>
                <a:lnTo>
                  <a:pt x="503" y="483"/>
                </a:lnTo>
                <a:lnTo>
                  <a:pt x="494" y="514"/>
                </a:lnTo>
                <a:lnTo>
                  <a:pt x="478" y="542"/>
                </a:lnTo>
                <a:lnTo>
                  <a:pt x="458" y="566"/>
                </a:lnTo>
                <a:lnTo>
                  <a:pt x="431" y="587"/>
                </a:lnTo>
                <a:lnTo>
                  <a:pt x="399" y="603"/>
                </a:lnTo>
                <a:lnTo>
                  <a:pt x="362" y="614"/>
                </a:lnTo>
                <a:lnTo>
                  <a:pt x="321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79"/>
                </a:lnTo>
                <a:lnTo>
                  <a:pt x="71" y="69"/>
                </a:lnTo>
                <a:lnTo>
                  <a:pt x="68" y="59"/>
                </a:lnTo>
                <a:lnTo>
                  <a:pt x="63" y="53"/>
                </a:lnTo>
                <a:lnTo>
                  <a:pt x="57" y="49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6" name="Freeform 52"/>
          <p:cNvSpPr>
            <a:spLocks/>
          </p:cNvSpPr>
          <p:nvPr userDrawn="1"/>
        </p:nvSpPr>
        <p:spPr bwMode="invGray">
          <a:xfrm>
            <a:off x="8394700" y="3487738"/>
            <a:ext cx="171450" cy="234950"/>
          </a:xfrm>
          <a:custGeom>
            <a:avLst/>
            <a:gdLst>
              <a:gd name="T0" fmla="*/ 284 w 346"/>
              <a:gd name="T1" fmla="*/ 0 h 474"/>
              <a:gd name="T2" fmla="*/ 306 w 346"/>
              <a:gd name="T3" fmla="*/ 2 h 474"/>
              <a:gd name="T4" fmla="*/ 323 w 346"/>
              <a:gd name="T5" fmla="*/ 10 h 474"/>
              <a:gd name="T6" fmla="*/ 335 w 346"/>
              <a:gd name="T7" fmla="*/ 22 h 474"/>
              <a:gd name="T8" fmla="*/ 344 w 346"/>
              <a:gd name="T9" fmla="*/ 38 h 474"/>
              <a:gd name="T10" fmla="*/ 346 w 346"/>
              <a:gd name="T11" fmla="*/ 57 h 474"/>
              <a:gd name="T12" fmla="*/ 344 w 346"/>
              <a:gd name="T13" fmla="*/ 74 h 474"/>
              <a:gd name="T14" fmla="*/ 339 w 346"/>
              <a:gd name="T15" fmla="*/ 88 h 474"/>
              <a:gd name="T16" fmla="*/ 330 w 346"/>
              <a:gd name="T17" fmla="*/ 98 h 474"/>
              <a:gd name="T18" fmla="*/ 319 w 346"/>
              <a:gd name="T19" fmla="*/ 105 h 474"/>
              <a:gd name="T20" fmla="*/ 307 w 346"/>
              <a:gd name="T21" fmla="*/ 110 h 474"/>
              <a:gd name="T22" fmla="*/ 295 w 346"/>
              <a:gd name="T23" fmla="*/ 111 h 474"/>
              <a:gd name="T24" fmla="*/ 277 w 346"/>
              <a:gd name="T25" fmla="*/ 110 h 474"/>
              <a:gd name="T26" fmla="*/ 263 w 346"/>
              <a:gd name="T27" fmla="*/ 106 h 474"/>
              <a:gd name="T28" fmla="*/ 253 w 346"/>
              <a:gd name="T29" fmla="*/ 99 h 474"/>
              <a:gd name="T30" fmla="*/ 246 w 346"/>
              <a:gd name="T31" fmla="*/ 90 h 474"/>
              <a:gd name="T32" fmla="*/ 240 w 346"/>
              <a:gd name="T33" fmla="*/ 79 h 474"/>
              <a:gd name="T34" fmla="*/ 237 w 346"/>
              <a:gd name="T35" fmla="*/ 74 h 474"/>
              <a:gd name="T36" fmla="*/ 235 w 346"/>
              <a:gd name="T37" fmla="*/ 71 h 474"/>
              <a:gd name="T38" fmla="*/ 231 w 346"/>
              <a:gd name="T39" fmla="*/ 68 h 474"/>
              <a:gd name="T40" fmla="*/ 228 w 346"/>
              <a:gd name="T41" fmla="*/ 67 h 474"/>
              <a:gd name="T42" fmla="*/ 224 w 346"/>
              <a:gd name="T43" fmla="*/ 67 h 474"/>
              <a:gd name="T44" fmla="*/ 213 w 346"/>
              <a:gd name="T45" fmla="*/ 70 h 474"/>
              <a:gd name="T46" fmla="*/ 198 w 346"/>
              <a:gd name="T47" fmla="*/ 76 h 474"/>
              <a:gd name="T48" fmla="*/ 183 w 346"/>
              <a:gd name="T49" fmla="*/ 83 h 474"/>
              <a:gd name="T50" fmla="*/ 170 w 346"/>
              <a:gd name="T51" fmla="*/ 94 h 474"/>
              <a:gd name="T52" fmla="*/ 158 w 346"/>
              <a:gd name="T53" fmla="*/ 104 h 474"/>
              <a:gd name="T54" fmla="*/ 158 w 346"/>
              <a:gd name="T55" fmla="*/ 400 h 474"/>
              <a:gd name="T56" fmla="*/ 159 w 346"/>
              <a:gd name="T57" fmla="*/ 405 h 474"/>
              <a:gd name="T58" fmla="*/ 160 w 346"/>
              <a:gd name="T59" fmla="*/ 418 h 474"/>
              <a:gd name="T60" fmla="*/ 164 w 346"/>
              <a:gd name="T61" fmla="*/ 426 h 474"/>
              <a:gd name="T62" fmla="*/ 169 w 346"/>
              <a:gd name="T63" fmla="*/ 431 h 474"/>
              <a:gd name="T64" fmla="*/ 175 w 346"/>
              <a:gd name="T65" fmla="*/ 434 h 474"/>
              <a:gd name="T66" fmla="*/ 226 w 346"/>
              <a:gd name="T67" fmla="*/ 434 h 474"/>
              <a:gd name="T68" fmla="*/ 226 w 346"/>
              <a:gd name="T69" fmla="*/ 474 h 474"/>
              <a:gd name="T70" fmla="*/ 1 w 346"/>
              <a:gd name="T71" fmla="*/ 474 h 474"/>
              <a:gd name="T72" fmla="*/ 1 w 346"/>
              <a:gd name="T73" fmla="*/ 434 h 474"/>
              <a:gd name="T74" fmla="*/ 45 w 346"/>
              <a:gd name="T75" fmla="*/ 434 h 474"/>
              <a:gd name="T76" fmla="*/ 51 w 346"/>
              <a:gd name="T77" fmla="*/ 431 h 474"/>
              <a:gd name="T78" fmla="*/ 56 w 346"/>
              <a:gd name="T79" fmla="*/ 426 h 474"/>
              <a:gd name="T80" fmla="*/ 60 w 346"/>
              <a:gd name="T81" fmla="*/ 418 h 474"/>
              <a:gd name="T82" fmla="*/ 61 w 346"/>
              <a:gd name="T83" fmla="*/ 404 h 474"/>
              <a:gd name="T84" fmla="*/ 61 w 346"/>
              <a:gd name="T85" fmla="*/ 92 h 474"/>
              <a:gd name="T86" fmla="*/ 60 w 346"/>
              <a:gd name="T87" fmla="*/ 90 h 474"/>
              <a:gd name="T88" fmla="*/ 56 w 346"/>
              <a:gd name="T89" fmla="*/ 79 h 474"/>
              <a:gd name="T90" fmla="*/ 49 w 346"/>
              <a:gd name="T91" fmla="*/ 73 h 474"/>
              <a:gd name="T92" fmla="*/ 38 w 346"/>
              <a:gd name="T93" fmla="*/ 72 h 474"/>
              <a:gd name="T94" fmla="*/ 0 w 346"/>
              <a:gd name="T95" fmla="*/ 72 h 474"/>
              <a:gd name="T96" fmla="*/ 0 w 346"/>
              <a:gd name="T97" fmla="*/ 25 h 474"/>
              <a:gd name="T98" fmla="*/ 153 w 346"/>
              <a:gd name="T99" fmla="*/ 25 h 474"/>
              <a:gd name="T100" fmla="*/ 155 w 346"/>
              <a:gd name="T101" fmla="*/ 27 h 474"/>
              <a:gd name="T102" fmla="*/ 158 w 346"/>
              <a:gd name="T103" fmla="*/ 29 h 474"/>
              <a:gd name="T104" fmla="*/ 159 w 346"/>
              <a:gd name="T105" fmla="*/ 32 h 474"/>
              <a:gd name="T106" fmla="*/ 160 w 346"/>
              <a:gd name="T107" fmla="*/ 35 h 474"/>
              <a:gd name="T108" fmla="*/ 160 w 346"/>
              <a:gd name="T109" fmla="*/ 36 h 474"/>
              <a:gd name="T110" fmla="*/ 159 w 346"/>
              <a:gd name="T111" fmla="*/ 38 h 474"/>
              <a:gd name="T112" fmla="*/ 159 w 346"/>
              <a:gd name="T113" fmla="*/ 54 h 474"/>
              <a:gd name="T114" fmla="*/ 180 w 346"/>
              <a:gd name="T115" fmla="*/ 38 h 474"/>
              <a:gd name="T116" fmla="*/ 204 w 346"/>
              <a:gd name="T117" fmla="*/ 23 h 474"/>
              <a:gd name="T118" fmla="*/ 230 w 346"/>
              <a:gd name="T119" fmla="*/ 11 h 474"/>
              <a:gd name="T120" fmla="*/ 257 w 346"/>
              <a:gd name="T121" fmla="*/ 2 h 474"/>
              <a:gd name="T122" fmla="*/ 284 w 346"/>
              <a:gd name="T123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6" h="474">
                <a:moveTo>
                  <a:pt x="284" y="0"/>
                </a:moveTo>
                <a:lnTo>
                  <a:pt x="306" y="2"/>
                </a:lnTo>
                <a:lnTo>
                  <a:pt x="323" y="10"/>
                </a:lnTo>
                <a:lnTo>
                  <a:pt x="335" y="22"/>
                </a:lnTo>
                <a:lnTo>
                  <a:pt x="344" y="38"/>
                </a:lnTo>
                <a:lnTo>
                  <a:pt x="346" y="57"/>
                </a:lnTo>
                <a:lnTo>
                  <a:pt x="344" y="74"/>
                </a:lnTo>
                <a:lnTo>
                  <a:pt x="339" y="88"/>
                </a:lnTo>
                <a:lnTo>
                  <a:pt x="330" y="98"/>
                </a:lnTo>
                <a:lnTo>
                  <a:pt x="319" y="105"/>
                </a:lnTo>
                <a:lnTo>
                  <a:pt x="307" y="110"/>
                </a:lnTo>
                <a:lnTo>
                  <a:pt x="295" y="111"/>
                </a:lnTo>
                <a:lnTo>
                  <a:pt x="277" y="110"/>
                </a:lnTo>
                <a:lnTo>
                  <a:pt x="263" y="106"/>
                </a:lnTo>
                <a:lnTo>
                  <a:pt x="253" y="99"/>
                </a:lnTo>
                <a:lnTo>
                  <a:pt x="246" y="90"/>
                </a:lnTo>
                <a:lnTo>
                  <a:pt x="240" y="79"/>
                </a:lnTo>
                <a:lnTo>
                  <a:pt x="237" y="74"/>
                </a:lnTo>
                <a:lnTo>
                  <a:pt x="235" y="71"/>
                </a:lnTo>
                <a:lnTo>
                  <a:pt x="231" y="68"/>
                </a:lnTo>
                <a:lnTo>
                  <a:pt x="228" y="67"/>
                </a:lnTo>
                <a:lnTo>
                  <a:pt x="224" y="67"/>
                </a:lnTo>
                <a:lnTo>
                  <a:pt x="213" y="70"/>
                </a:lnTo>
                <a:lnTo>
                  <a:pt x="198" y="76"/>
                </a:lnTo>
                <a:lnTo>
                  <a:pt x="183" y="83"/>
                </a:lnTo>
                <a:lnTo>
                  <a:pt x="170" y="94"/>
                </a:lnTo>
                <a:lnTo>
                  <a:pt x="158" y="104"/>
                </a:lnTo>
                <a:lnTo>
                  <a:pt x="158" y="400"/>
                </a:lnTo>
                <a:lnTo>
                  <a:pt x="159" y="405"/>
                </a:lnTo>
                <a:lnTo>
                  <a:pt x="160" y="418"/>
                </a:lnTo>
                <a:lnTo>
                  <a:pt x="164" y="426"/>
                </a:lnTo>
                <a:lnTo>
                  <a:pt x="169" y="431"/>
                </a:lnTo>
                <a:lnTo>
                  <a:pt x="175" y="434"/>
                </a:lnTo>
                <a:lnTo>
                  <a:pt x="226" y="434"/>
                </a:lnTo>
                <a:lnTo>
                  <a:pt x="226" y="474"/>
                </a:lnTo>
                <a:lnTo>
                  <a:pt x="1" y="474"/>
                </a:lnTo>
                <a:lnTo>
                  <a:pt x="1" y="434"/>
                </a:lnTo>
                <a:lnTo>
                  <a:pt x="45" y="434"/>
                </a:lnTo>
                <a:lnTo>
                  <a:pt x="51" y="431"/>
                </a:lnTo>
                <a:lnTo>
                  <a:pt x="56" y="426"/>
                </a:lnTo>
                <a:lnTo>
                  <a:pt x="60" y="418"/>
                </a:lnTo>
                <a:lnTo>
                  <a:pt x="61" y="404"/>
                </a:lnTo>
                <a:lnTo>
                  <a:pt x="61" y="92"/>
                </a:lnTo>
                <a:lnTo>
                  <a:pt x="60" y="90"/>
                </a:lnTo>
                <a:lnTo>
                  <a:pt x="56" y="79"/>
                </a:lnTo>
                <a:lnTo>
                  <a:pt x="49" y="73"/>
                </a:lnTo>
                <a:lnTo>
                  <a:pt x="38" y="72"/>
                </a:lnTo>
                <a:lnTo>
                  <a:pt x="0" y="72"/>
                </a:lnTo>
                <a:lnTo>
                  <a:pt x="0" y="25"/>
                </a:lnTo>
                <a:lnTo>
                  <a:pt x="153" y="25"/>
                </a:lnTo>
                <a:lnTo>
                  <a:pt x="155" y="27"/>
                </a:lnTo>
                <a:lnTo>
                  <a:pt x="158" y="29"/>
                </a:lnTo>
                <a:lnTo>
                  <a:pt x="159" y="32"/>
                </a:lnTo>
                <a:lnTo>
                  <a:pt x="160" y="35"/>
                </a:lnTo>
                <a:lnTo>
                  <a:pt x="160" y="36"/>
                </a:lnTo>
                <a:lnTo>
                  <a:pt x="159" y="38"/>
                </a:lnTo>
                <a:lnTo>
                  <a:pt x="159" y="54"/>
                </a:lnTo>
                <a:lnTo>
                  <a:pt x="180" y="38"/>
                </a:lnTo>
                <a:lnTo>
                  <a:pt x="204" y="23"/>
                </a:lnTo>
                <a:lnTo>
                  <a:pt x="230" y="11"/>
                </a:lnTo>
                <a:lnTo>
                  <a:pt x="257" y="2"/>
                </a:lnTo>
                <a:lnTo>
                  <a:pt x="2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7" name="Freeform 53"/>
          <p:cNvSpPr>
            <a:spLocks/>
          </p:cNvSpPr>
          <p:nvPr userDrawn="1"/>
        </p:nvSpPr>
        <p:spPr bwMode="invGray">
          <a:xfrm>
            <a:off x="8274050" y="3500438"/>
            <a:ext cx="111125" cy="222250"/>
          </a:xfrm>
          <a:custGeom>
            <a:avLst/>
            <a:gdLst>
              <a:gd name="T0" fmla="*/ 0 w 225"/>
              <a:gd name="T1" fmla="*/ 0 h 449"/>
              <a:gd name="T2" fmla="*/ 162 w 225"/>
              <a:gd name="T3" fmla="*/ 0 h 449"/>
              <a:gd name="T4" fmla="*/ 164 w 225"/>
              <a:gd name="T5" fmla="*/ 2 h 449"/>
              <a:gd name="T6" fmla="*/ 165 w 225"/>
              <a:gd name="T7" fmla="*/ 2 h 449"/>
              <a:gd name="T8" fmla="*/ 167 w 225"/>
              <a:gd name="T9" fmla="*/ 3 h 449"/>
              <a:gd name="T10" fmla="*/ 168 w 225"/>
              <a:gd name="T11" fmla="*/ 5 h 449"/>
              <a:gd name="T12" fmla="*/ 168 w 225"/>
              <a:gd name="T13" fmla="*/ 15 h 449"/>
              <a:gd name="T14" fmla="*/ 167 w 225"/>
              <a:gd name="T15" fmla="*/ 24 h 449"/>
              <a:gd name="T16" fmla="*/ 167 w 225"/>
              <a:gd name="T17" fmla="*/ 40 h 449"/>
              <a:gd name="T18" fmla="*/ 165 w 225"/>
              <a:gd name="T19" fmla="*/ 62 h 449"/>
              <a:gd name="T20" fmla="*/ 165 w 225"/>
              <a:gd name="T21" fmla="*/ 380 h 449"/>
              <a:gd name="T22" fmla="*/ 167 w 225"/>
              <a:gd name="T23" fmla="*/ 393 h 449"/>
              <a:gd name="T24" fmla="*/ 170 w 225"/>
              <a:gd name="T25" fmla="*/ 401 h 449"/>
              <a:gd name="T26" fmla="*/ 175 w 225"/>
              <a:gd name="T27" fmla="*/ 406 h 449"/>
              <a:gd name="T28" fmla="*/ 183 w 225"/>
              <a:gd name="T29" fmla="*/ 409 h 449"/>
              <a:gd name="T30" fmla="*/ 225 w 225"/>
              <a:gd name="T31" fmla="*/ 409 h 449"/>
              <a:gd name="T32" fmla="*/ 225 w 225"/>
              <a:gd name="T33" fmla="*/ 449 h 449"/>
              <a:gd name="T34" fmla="*/ 9 w 225"/>
              <a:gd name="T35" fmla="*/ 449 h 449"/>
              <a:gd name="T36" fmla="*/ 9 w 225"/>
              <a:gd name="T37" fmla="*/ 409 h 449"/>
              <a:gd name="T38" fmla="*/ 46 w 225"/>
              <a:gd name="T39" fmla="*/ 409 h 449"/>
              <a:gd name="T40" fmla="*/ 57 w 225"/>
              <a:gd name="T41" fmla="*/ 406 h 449"/>
              <a:gd name="T42" fmla="*/ 64 w 225"/>
              <a:gd name="T43" fmla="*/ 400 h 449"/>
              <a:gd name="T44" fmla="*/ 68 w 225"/>
              <a:gd name="T45" fmla="*/ 389 h 449"/>
              <a:gd name="T46" fmla="*/ 68 w 225"/>
              <a:gd name="T47" fmla="*/ 385 h 449"/>
              <a:gd name="T48" fmla="*/ 69 w 225"/>
              <a:gd name="T49" fmla="*/ 384 h 449"/>
              <a:gd name="T50" fmla="*/ 69 w 225"/>
              <a:gd name="T51" fmla="*/ 70 h 449"/>
              <a:gd name="T52" fmla="*/ 68 w 225"/>
              <a:gd name="T53" fmla="*/ 59 h 449"/>
              <a:gd name="T54" fmla="*/ 68 w 225"/>
              <a:gd name="T55" fmla="*/ 56 h 449"/>
              <a:gd name="T56" fmla="*/ 66 w 225"/>
              <a:gd name="T57" fmla="*/ 54 h 449"/>
              <a:gd name="T58" fmla="*/ 63 w 225"/>
              <a:gd name="T59" fmla="*/ 47 h 449"/>
              <a:gd name="T60" fmla="*/ 55 w 225"/>
              <a:gd name="T61" fmla="*/ 42 h 449"/>
              <a:gd name="T62" fmla="*/ 46 w 225"/>
              <a:gd name="T63" fmla="*/ 41 h 449"/>
              <a:gd name="T64" fmla="*/ 0 w 225"/>
              <a:gd name="T65" fmla="*/ 40 h 449"/>
              <a:gd name="T66" fmla="*/ 0 w 225"/>
              <a:gd name="T67" fmla="*/ 0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25" h="449">
                <a:moveTo>
                  <a:pt x="0" y="0"/>
                </a:moveTo>
                <a:lnTo>
                  <a:pt x="162" y="0"/>
                </a:lnTo>
                <a:lnTo>
                  <a:pt x="164" y="2"/>
                </a:lnTo>
                <a:lnTo>
                  <a:pt x="165" y="2"/>
                </a:lnTo>
                <a:lnTo>
                  <a:pt x="167" y="3"/>
                </a:lnTo>
                <a:lnTo>
                  <a:pt x="168" y="5"/>
                </a:lnTo>
                <a:lnTo>
                  <a:pt x="168" y="15"/>
                </a:lnTo>
                <a:lnTo>
                  <a:pt x="167" y="24"/>
                </a:lnTo>
                <a:lnTo>
                  <a:pt x="167" y="40"/>
                </a:lnTo>
                <a:lnTo>
                  <a:pt x="165" y="62"/>
                </a:lnTo>
                <a:lnTo>
                  <a:pt x="165" y="380"/>
                </a:lnTo>
                <a:lnTo>
                  <a:pt x="167" y="393"/>
                </a:lnTo>
                <a:lnTo>
                  <a:pt x="170" y="401"/>
                </a:lnTo>
                <a:lnTo>
                  <a:pt x="175" y="406"/>
                </a:lnTo>
                <a:lnTo>
                  <a:pt x="183" y="409"/>
                </a:lnTo>
                <a:lnTo>
                  <a:pt x="225" y="409"/>
                </a:lnTo>
                <a:lnTo>
                  <a:pt x="225" y="449"/>
                </a:lnTo>
                <a:lnTo>
                  <a:pt x="9" y="449"/>
                </a:lnTo>
                <a:lnTo>
                  <a:pt x="9" y="409"/>
                </a:lnTo>
                <a:lnTo>
                  <a:pt x="46" y="409"/>
                </a:lnTo>
                <a:lnTo>
                  <a:pt x="57" y="406"/>
                </a:lnTo>
                <a:lnTo>
                  <a:pt x="64" y="400"/>
                </a:lnTo>
                <a:lnTo>
                  <a:pt x="68" y="389"/>
                </a:lnTo>
                <a:lnTo>
                  <a:pt x="68" y="385"/>
                </a:lnTo>
                <a:lnTo>
                  <a:pt x="69" y="384"/>
                </a:lnTo>
                <a:lnTo>
                  <a:pt x="69" y="70"/>
                </a:lnTo>
                <a:lnTo>
                  <a:pt x="68" y="59"/>
                </a:lnTo>
                <a:lnTo>
                  <a:pt x="68" y="56"/>
                </a:lnTo>
                <a:lnTo>
                  <a:pt x="66" y="54"/>
                </a:lnTo>
                <a:lnTo>
                  <a:pt x="63" y="47"/>
                </a:lnTo>
                <a:lnTo>
                  <a:pt x="55" y="42"/>
                </a:lnTo>
                <a:lnTo>
                  <a:pt x="46" y="41"/>
                </a:lnTo>
                <a:lnTo>
                  <a:pt x="0" y="4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8" name="Freeform 54"/>
          <p:cNvSpPr>
            <a:spLocks noEditPoints="1"/>
          </p:cNvSpPr>
          <p:nvPr userDrawn="1"/>
        </p:nvSpPr>
        <p:spPr bwMode="invGray">
          <a:xfrm>
            <a:off x="7359650" y="3381375"/>
            <a:ext cx="242888" cy="346075"/>
          </a:xfrm>
          <a:custGeom>
            <a:avLst/>
            <a:gdLst>
              <a:gd name="T0" fmla="*/ 217 w 489"/>
              <a:gd name="T1" fmla="*/ 268 h 699"/>
              <a:gd name="T2" fmla="*/ 165 w 489"/>
              <a:gd name="T3" fmla="*/ 286 h 699"/>
              <a:gd name="T4" fmla="*/ 130 w 489"/>
              <a:gd name="T5" fmla="*/ 323 h 699"/>
              <a:gd name="T6" fmla="*/ 109 w 489"/>
              <a:gd name="T7" fmla="*/ 380 h 699"/>
              <a:gd name="T8" fmla="*/ 102 w 489"/>
              <a:gd name="T9" fmla="*/ 458 h 699"/>
              <a:gd name="T10" fmla="*/ 109 w 489"/>
              <a:gd name="T11" fmla="*/ 535 h 699"/>
              <a:gd name="T12" fmla="*/ 134 w 489"/>
              <a:gd name="T13" fmla="*/ 589 h 699"/>
              <a:gd name="T14" fmla="*/ 174 w 489"/>
              <a:gd name="T15" fmla="*/ 619 h 699"/>
              <a:gd name="T16" fmla="*/ 231 w 489"/>
              <a:gd name="T17" fmla="*/ 630 h 699"/>
              <a:gd name="T18" fmla="*/ 279 w 489"/>
              <a:gd name="T19" fmla="*/ 624 h 699"/>
              <a:gd name="T20" fmla="*/ 312 w 489"/>
              <a:gd name="T21" fmla="*/ 612 h 699"/>
              <a:gd name="T22" fmla="*/ 329 w 489"/>
              <a:gd name="T23" fmla="*/ 605 h 699"/>
              <a:gd name="T24" fmla="*/ 332 w 489"/>
              <a:gd name="T25" fmla="*/ 297 h 699"/>
              <a:gd name="T26" fmla="*/ 294 w 489"/>
              <a:gd name="T27" fmla="*/ 273 h 699"/>
              <a:gd name="T28" fmla="*/ 249 w 489"/>
              <a:gd name="T29" fmla="*/ 265 h 699"/>
              <a:gd name="T30" fmla="*/ 425 w 489"/>
              <a:gd name="T31" fmla="*/ 0 h 699"/>
              <a:gd name="T32" fmla="*/ 432 w 489"/>
              <a:gd name="T33" fmla="*/ 7 h 699"/>
              <a:gd name="T34" fmla="*/ 431 w 489"/>
              <a:gd name="T35" fmla="*/ 14 h 699"/>
              <a:gd name="T36" fmla="*/ 430 w 489"/>
              <a:gd name="T37" fmla="*/ 30 h 699"/>
              <a:gd name="T38" fmla="*/ 429 w 489"/>
              <a:gd name="T39" fmla="*/ 79 h 699"/>
              <a:gd name="T40" fmla="*/ 430 w 489"/>
              <a:gd name="T41" fmla="*/ 608 h 699"/>
              <a:gd name="T42" fmla="*/ 435 w 489"/>
              <a:gd name="T43" fmla="*/ 632 h 699"/>
              <a:gd name="T44" fmla="*/ 446 w 489"/>
              <a:gd name="T45" fmla="*/ 639 h 699"/>
              <a:gd name="T46" fmla="*/ 474 w 489"/>
              <a:gd name="T47" fmla="*/ 640 h 699"/>
              <a:gd name="T48" fmla="*/ 489 w 489"/>
              <a:gd name="T49" fmla="*/ 687 h 699"/>
              <a:gd name="T50" fmla="*/ 337 w 489"/>
              <a:gd name="T51" fmla="*/ 678 h 699"/>
              <a:gd name="T52" fmla="*/ 313 w 489"/>
              <a:gd name="T53" fmla="*/ 662 h 699"/>
              <a:gd name="T54" fmla="*/ 253 w 489"/>
              <a:gd name="T55" fmla="*/ 688 h 699"/>
              <a:gd name="T56" fmla="*/ 182 w 489"/>
              <a:gd name="T57" fmla="*/ 699 h 699"/>
              <a:gd name="T58" fmla="*/ 140 w 489"/>
              <a:gd name="T59" fmla="*/ 694 h 699"/>
              <a:gd name="T60" fmla="*/ 98 w 489"/>
              <a:gd name="T61" fmla="*/ 676 h 699"/>
              <a:gd name="T62" fmla="*/ 60 w 489"/>
              <a:gd name="T63" fmla="*/ 646 h 699"/>
              <a:gd name="T64" fmla="*/ 28 w 489"/>
              <a:gd name="T65" fmla="*/ 601 h 699"/>
              <a:gd name="T66" fmla="*/ 7 w 489"/>
              <a:gd name="T67" fmla="*/ 540 h 699"/>
              <a:gd name="T68" fmla="*/ 0 w 489"/>
              <a:gd name="T69" fmla="*/ 461 h 699"/>
              <a:gd name="T70" fmla="*/ 9 w 489"/>
              <a:gd name="T71" fmla="*/ 385 h 699"/>
              <a:gd name="T72" fmla="*/ 33 w 489"/>
              <a:gd name="T73" fmla="*/ 325 h 699"/>
              <a:gd name="T74" fmla="*/ 70 w 489"/>
              <a:gd name="T75" fmla="*/ 280 h 699"/>
              <a:gd name="T76" fmla="*/ 116 w 489"/>
              <a:gd name="T77" fmla="*/ 247 h 699"/>
              <a:gd name="T78" fmla="*/ 170 w 489"/>
              <a:gd name="T79" fmla="*/ 226 h 699"/>
              <a:gd name="T80" fmla="*/ 227 w 489"/>
              <a:gd name="T81" fmla="*/ 216 h 699"/>
              <a:gd name="T82" fmla="*/ 282 w 489"/>
              <a:gd name="T83" fmla="*/ 216 h 699"/>
              <a:gd name="T84" fmla="*/ 334 w 489"/>
              <a:gd name="T85" fmla="*/ 224 h 699"/>
              <a:gd name="T86" fmla="*/ 332 w 489"/>
              <a:gd name="T87" fmla="*/ 67 h 699"/>
              <a:gd name="T88" fmla="*/ 324 w 489"/>
              <a:gd name="T89" fmla="*/ 52 h 699"/>
              <a:gd name="T90" fmla="*/ 316 w 489"/>
              <a:gd name="T91" fmla="*/ 48 h 699"/>
              <a:gd name="T92" fmla="*/ 261 w 489"/>
              <a:gd name="T93" fmla="*/ 0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9" h="699">
                <a:moveTo>
                  <a:pt x="249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8" y="350"/>
                </a:lnTo>
                <a:lnTo>
                  <a:pt x="109" y="380"/>
                </a:lnTo>
                <a:lnTo>
                  <a:pt x="103" y="416"/>
                </a:lnTo>
                <a:lnTo>
                  <a:pt x="102" y="458"/>
                </a:lnTo>
                <a:lnTo>
                  <a:pt x="104" y="499"/>
                </a:lnTo>
                <a:lnTo>
                  <a:pt x="109" y="535"/>
                </a:lnTo>
                <a:lnTo>
                  <a:pt x="120" y="564"/>
                </a:lnTo>
                <a:lnTo>
                  <a:pt x="134" y="589"/>
                </a:lnTo>
                <a:lnTo>
                  <a:pt x="152" y="607"/>
                </a:lnTo>
                <a:lnTo>
                  <a:pt x="174" y="619"/>
                </a:lnTo>
                <a:lnTo>
                  <a:pt x="201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5" y="282"/>
                </a:lnTo>
                <a:lnTo>
                  <a:pt x="294" y="273"/>
                </a:lnTo>
                <a:lnTo>
                  <a:pt x="272" y="268"/>
                </a:lnTo>
                <a:lnTo>
                  <a:pt x="249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2" y="7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9" y="79"/>
                </a:lnTo>
                <a:lnTo>
                  <a:pt x="429" y="589"/>
                </a:lnTo>
                <a:lnTo>
                  <a:pt x="430" y="608"/>
                </a:lnTo>
                <a:lnTo>
                  <a:pt x="431" y="623"/>
                </a:lnTo>
                <a:lnTo>
                  <a:pt x="435" y="632"/>
                </a:lnTo>
                <a:lnTo>
                  <a:pt x="440" y="637"/>
                </a:lnTo>
                <a:lnTo>
                  <a:pt x="446" y="639"/>
                </a:lnTo>
                <a:lnTo>
                  <a:pt x="464" y="639"/>
                </a:lnTo>
                <a:lnTo>
                  <a:pt x="474" y="640"/>
                </a:lnTo>
                <a:lnTo>
                  <a:pt x="489" y="640"/>
                </a:lnTo>
                <a:lnTo>
                  <a:pt x="489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2" y="698"/>
                </a:lnTo>
                <a:lnTo>
                  <a:pt x="140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3" y="503"/>
                </a:lnTo>
                <a:lnTo>
                  <a:pt x="0" y="461"/>
                </a:lnTo>
                <a:lnTo>
                  <a:pt x="3" y="422"/>
                </a:lnTo>
                <a:lnTo>
                  <a:pt x="9" y="385"/>
                </a:lnTo>
                <a:lnTo>
                  <a:pt x="20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7" y="216"/>
                </a:lnTo>
                <a:lnTo>
                  <a:pt x="255" y="215"/>
                </a:lnTo>
                <a:lnTo>
                  <a:pt x="282" y="216"/>
                </a:lnTo>
                <a:lnTo>
                  <a:pt x="304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9" y="57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79" name="Freeform 55"/>
          <p:cNvSpPr>
            <a:spLocks noEditPoints="1"/>
          </p:cNvSpPr>
          <p:nvPr userDrawn="1"/>
        </p:nvSpPr>
        <p:spPr bwMode="invGray">
          <a:xfrm>
            <a:off x="8564563" y="3381375"/>
            <a:ext cx="241300" cy="346075"/>
          </a:xfrm>
          <a:custGeom>
            <a:avLst/>
            <a:gdLst>
              <a:gd name="T0" fmla="*/ 217 w 488"/>
              <a:gd name="T1" fmla="*/ 268 h 699"/>
              <a:gd name="T2" fmla="*/ 165 w 488"/>
              <a:gd name="T3" fmla="*/ 286 h 699"/>
              <a:gd name="T4" fmla="*/ 130 w 488"/>
              <a:gd name="T5" fmla="*/ 323 h 699"/>
              <a:gd name="T6" fmla="*/ 109 w 488"/>
              <a:gd name="T7" fmla="*/ 380 h 699"/>
              <a:gd name="T8" fmla="*/ 101 w 488"/>
              <a:gd name="T9" fmla="*/ 458 h 699"/>
              <a:gd name="T10" fmla="*/ 109 w 488"/>
              <a:gd name="T11" fmla="*/ 535 h 699"/>
              <a:gd name="T12" fmla="*/ 133 w 488"/>
              <a:gd name="T13" fmla="*/ 589 h 699"/>
              <a:gd name="T14" fmla="*/ 174 w 488"/>
              <a:gd name="T15" fmla="*/ 619 h 699"/>
              <a:gd name="T16" fmla="*/ 231 w 488"/>
              <a:gd name="T17" fmla="*/ 630 h 699"/>
              <a:gd name="T18" fmla="*/ 279 w 488"/>
              <a:gd name="T19" fmla="*/ 624 h 699"/>
              <a:gd name="T20" fmla="*/ 312 w 488"/>
              <a:gd name="T21" fmla="*/ 612 h 699"/>
              <a:gd name="T22" fmla="*/ 329 w 488"/>
              <a:gd name="T23" fmla="*/ 605 h 699"/>
              <a:gd name="T24" fmla="*/ 332 w 488"/>
              <a:gd name="T25" fmla="*/ 297 h 699"/>
              <a:gd name="T26" fmla="*/ 294 w 488"/>
              <a:gd name="T27" fmla="*/ 273 h 699"/>
              <a:gd name="T28" fmla="*/ 248 w 488"/>
              <a:gd name="T29" fmla="*/ 265 h 699"/>
              <a:gd name="T30" fmla="*/ 425 w 488"/>
              <a:gd name="T31" fmla="*/ 0 h 699"/>
              <a:gd name="T32" fmla="*/ 430 w 488"/>
              <a:gd name="T33" fmla="*/ 4 h 699"/>
              <a:gd name="T34" fmla="*/ 432 w 488"/>
              <a:gd name="T35" fmla="*/ 10 h 699"/>
              <a:gd name="T36" fmla="*/ 431 w 488"/>
              <a:gd name="T37" fmla="*/ 14 h 699"/>
              <a:gd name="T38" fmla="*/ 430 w 488"/>
              <a:gd name="T39" fmla="*/ 30 h 699"/>
              <a:gd name="T40" fmla="*/ 428 w 488"/>
              <a:gd name="T41" fmla="*/ 79 h 699"/>
              <a:gd name="T42" fmla="*/ 430 w 488"/>
              <a:gd name="T43" fmla="*/ 608 h 699"/>
              <a:gd name="T44" fmla="*/ 434 w 488"/>
              <a:gd name="T45" fmla="*/ 632 h 699"/>
              <a:gd name="T46" fmla="*/ 445 w 488"/>
              <a:gd name="T47" fmla="*/ 639 h 699"/>
              <a:gd name="T48" fmla="*/ 474 w 488"/>
              <a:gd name="T49" fmla="*/ 640 h 699"/>
              <a:gd name="T50" fmla="*/ 488 w 488"/>
              <a:gd name="T51" fmla="*/ 687 h 699"/>
              <a:gd name="T52" fmla="*/ 337 w 488"/>
              <a:gd name="T53" fmla="*/ 678 h 699"/>
              <a:gd name="T54" fmla="*/ 313 w 488"/>
              <a:gd name="T55" fmla="*/ 662 h 699"/>
              <a:gd name="T56" fmla="*/ 253 w 488"/>
              <a:gd name="T57" fmla="*/ 688 h 699"/>
              <a:gd name="T58" fmla="*/ 182 w 488"/>
              <a:gd name="T59" fmla="*/ 699 h 699"/>
              <a:gd name="T60" fmla="*/ 139 w 488"/>
              <a:gd name="T61" fmla="*/ 694 h 699"/>
              <a:gd name="T62" fmla="*/ 98 w 488"/>
              <a:gd name="T63" fmla="*/ 676 h 699"/>
              <a:gd name="T64" fmla="*/ 60 w 488"/>
              <a:gd name="T65" fmla="*/ 646 h 699"/>
              <a:gd name="T66" fmla="*/ 28 w 488"/>
              <a:gd name="T67" fmla="*/ 601 h 699"/>
              <a:gd name="T68" fmla="*/ 7 w 488"/>
              <a:gd name="T69" fmla="*/ 540 h 699"/>
              <a:gd name="T70" fmla="*/ 0 w 488"/>
              <a:gd name="T71" fmla="*/ 461 h 699"/>
              <a:gd name="T72" fmla="*/ 8 w 488"/>
              <a:gd name="T73" fmla="*/ 385 h 699"/>
              <a:gd name="T74" fmla="*/ 33 w 488"/>
              <a:gd name="T75" fmla="*/ 325 h 699"/>
              <a:gd name="T76" fmla="*/ 70 w 488"/>
              <a:gd name="T77" fmla="*/ 280 h 699"/>
              <a:gd name="T78" fmla="*/ 116 w 488"/>
              <a:gd name="T79" fmla="*/ 247 h 699"/>
              <a:gd name="T80" fmla="*/ 170 w 488"/>
              <a:gd name="T81" fmla="*/ 226 h 699"/>
              <a:gd name="T82" fmla="*/ 226 w 488"/>
              <a:gd name="T83" fmla="*/ 216 h 699"/>
              <a:gd name="T84" fmla="*/ 281 w 488"/>
              <a:gd name="T85" fmla="*/ 216 h 699"/>
              <a:gd name="T86" fmla="*/ 334 w 488"/>
              <a:gd name="T87" fmla="*/ 224 h 699"/>
              <a:gd name="T88" fmla="*/ 332 w 488"/>
              <a:gd name="T89" fmla="*/ 67 h 699"/>
              <a:gd name="T90" fmla="*/ 328 w 488"/>
              <a:gd name="T91" fmla="*/ 56 h 699"/>
              <a:gd name="T92" fmla="*/ 321 w 488"/>
              <a:gd name="T93" fmla="*/ 49 h 699"/>
              <a:gd name="T94" fmla="*/ 261 w 488"/>
              <a:gd name="T95" fmla="*/ 48 h 6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8" h="699">
                <a:moveTo>
                  <a:pt x="248" y="265"/>
                </a:moveTo>
                <a:lnTo>
                  <a:pt x="217" y="268"/>
                </a:lnTo>
                <a:lnTo>
                  <a:pt x="190" y="274"/>
                </a:lnTo>
                <a:lnTo>
                  <a:pt x="165" y="286"/>
                </a:lnTo>
                <a:lnTo>
                  <a:pt x="146" y="302"/>
                </a:lnTo>
                <a:lnTo>
                  <a:pt x="130" y="323"/>
                </a:lnTo>
                <a:lnTo>
                  <a:pt x="117" y="350"/>
                </a:lnTo>
                <a:lnTo>
                  <a:pt x="109" y="380"/>
                </a:lnTo>
                <a:lnTo>
                  <a:pt x="103" y="416"/>
                </a:lnTo>
                <a:lnTo>
                  <a:pt x="101" y="458"/>
                </a:lnTo>
                <a:lnTo>
                  <a:pt x="104" y="499"/>
                </a:lnTo>
                <a:lnTo>
                  <a:pt x="109" y="535"/>
                </a:lnTo>
                <a:lnTo>
                  <a:pt x="119" y="564"/>
                </a:lnTo>
                <a:lnTo>
                  <a:pt x="133" y="589"/>
                </a:lnTo>
                <a:lnTo>
                  <a:pt x="150" y="607"/>
                </a:lnTo>
                <a:lnTo>
                  <a:pt x="174" y="619"/>
                </a:lnTo>
                <a:lnTo>
                  <a:pt x="199" y="628"/>
                </a:lnTo>
                <a:lnTo>
                  <a:pt x="231" y="630"/>
                </a:lnTo>
                <a:lnTo>
                  <a:pt x="257" y="629"/>
                </a:lnTo>
                <a:lnTo>
                  <a:pt x="279" y="624"/>
                </a:lnTo>
                <a:lnTo>
                  <a:pt x="296" y="618"/>
                </a:lnTo>
                <a:lnTo>
                  <a:pt x="312" y="612"/>
                </a:lnTo>
                <a:lnTo>
                  <a:pt x="326" y="606"/>
                </a:lnTo>
                <a:lnTo>
                  <a:pt x="329" y="605"/>
                </a:lnTo>
                <a:lnTo>
                  <a:pt x="332" y="602"/>
                </a:lnTo>
                <a:lnTo>
                  <a:pt x="332" y="297"/>
                </a:lnTo>
                <a:lnTo>
                  <a:pt x="313" y="282"/>
                </a:lnTo>
                <a:lnTo>
                  <a:pt x="294" y="273"/>
                </a:lnTo>
                <a:lnTo>
                  <a:pt x="272" y="268"/>
                </a:lnTo>
                <a:lnTo>
                  <a:pt x="248" y="265"/>
                </a:lnTo>
                <a:close/>
                <a:moveTo>
                  <a:pt x="261" y="0"/>
                </a:moveTo>
                <a:lnTo>
                  <a:pt x="425" y="0"/>
                </a:lnTo>
                <a:lnTo>
                  <a:pt x="427" y="2"/>
                </a:lnTo>
                <a:lnTo>
                  <a:pt x="430" y="4"/>
                </a:lnTo>
                <a:lnTo>
                  <a:pt x="431" y="7"/>
                </a:lnTo>
                <a:lnTo>
                  <a:pt x="432" y="10"/>
                </a:lnTo>
                <a:lnTo>
                  <a:pt x="432" y="13"/>
                </a:lnTo>
                <a:lnTo>
                  <a:pt x="431" y="14"/>
                </a:lnTo>
                <a:lnTo>
                  <a:pt x="431" y="18"/>
                </a:lnTo>
                <a:lnTo>
                  <a:pt x="430" y="30"/>
                </a:lnTo>
                <a:lnTo>
                  <a:pt x="430" y="51"/>
                </a:lnTo>
                <a:lnTo>
                  <a:pt x="428" y="79"/>
                </a:lnTo>
                <a:lnTo>
                  <a:pt x="428" y="589"/>
                </a:lnTo>
                <a:lnTo>
                  <a:pt x="430" y="608"/>
                </a:lnTo>
                <a:lnTo>
                  <a:pt x="431" y="623"/>
                </a:lnTo>
                <a:lnTo>
                  <a:pt x="434" y="632"/>
                </a:lnTo>
                <a:lnTo>
                  <a:pt x="439" y="637"/>
                </a:lnTo>
                <a:lnTo>
                  <a:pt x="445" y="639"/>
                </a:lnTo>
                <a:lnTo>
                  <a:pt x="464" y="639"/>
                </a:lnTo>
                <a:lnTo>
                  <a:pt x="474" y="640"/>
                </a:lnTo>
                <a:lnTo>
                  <a:pt x="488" y="640"/>
                </a:lnTo>
                <a:lnTo>
                  <a:pt x="488" y="687"/>
                </a:lnTo>
                <a:lnTo>
                  <a:pt x="340" y="687"/>
                </a:lnTo>
                <a:lnTo>
                  <a:pt x="337" y="678"/>
                </a:lnTo>
                <a:lnTo>
                  <a:pt x="337" y="648"/>
                </a:lnTo>
                <a:lnTo>
                  <a:pt x="313" y="662"/>
                </a:lnTo>
                <a:lnTo>
                  <a:pt x="285" y="677"/>
                </a:lnTo>
                <a:lnTo>
                  <a:pt x="253" y="688"/>
                </a:lnTo>
                <a:lnTo>
                  <a:pt x="219" y="697"/>
                </a:lnTo>
                <a:lnTo>
                  <a:pt x="182" y="699"/>
                </a:lnTo>
                <a:lnTo>
                  <a:pt x="161" y="698"/>
                </a:lnTo>
                <a:lnTo>
                  <a:pt x="139" y="694"/>
                </a:lnTo>
                <a:lnTo>
                  <a:pt x="119" y="687"/>
                </a:lnTo>
                <a:lnTo>
                  <a:pt x="98" y="676"/>
                </a:lnTo>
                <a:lnTo>
                  <a:pt x="78" y="662"/>
                </a:lnTo>
                <a:lnTo>
                  <a:pt x="60" y="646"/>
                </a:lnTo>
                <a:lnTo>
                  <a:pt x="43" y="625"/>
                </a:lnTo>
                <a:lnTo>
                  <a:pt x="28" y="601"/>
                </a:lnTo>
                <a:lnTo>
                  <a:pt x="17" y="573"/>
                </a:lnTo>
                <a:lnTo>
                  <a:pt x="7" y="540"/>
                </a:lnTo>
                <a:lnTo>
                  <a:pt x="2" y="503"/>
                </a:lnTo>
                <a:lnTo>
                  <a:pt x="0" y="461"/>
                </a:lnTo>
                <a:lnTo>
                  <a:pt x="2" y="422"/>
                </a:lnTo>
                <a:lnTo>
                  <a:pt x="8" y="385"/>
                </a:lnTo>
                <a:lnTo>
                  <a:pt x="19" y="353"/>
                </a:lnTo>
                <a:lnTo>
                  <a:pt x="33" y="325"/>
                </a:lnTo>
                <a:lnTo>
                  <a:pt x="50" y="301"/>
                </a:lnTo>
                <a:lnTo>
                  <a:pt x="70" y="280"/>
                </a:lnTo>
                <a:lnTo>
                  <a:pt x="92" y="262"/>
                </a:lnTo>
                <a:lnTo>
                  <a:pt x="116" y="247"/>
                </a:lnTo>
                <a:lnTo>
                  <a:pt x="142" y="235"/>
                </a:lnTo>
                <a:lnTo>
                  <a:pt x="170" y="226"/>
                </a:lnTo>
                <a:lnTo>
                  <a:pt x="197" y="220"/>
                </a:lnTo>
                <a:lnTo>
                  <a:pt x="226" y="216"/>
                </a:lnTo>
                <a:lnTo>
                  <a:pt x="254" y="215"/>
                </a:lnTo>
                <a:lnTo>
                  <a:pt x="281" y="216"/>
                </a:lnTo>
                <a:lnTo>
                  <a:pt x="303" y="217"/>
                </a:lnTo>
                <a:lnTo>
                  <a:pt x="334" y="224"/>
                </a:lnTo>
                <a:lnTo>
                  <a:pt x="334" y="80"/>
                </a:lnTo>
                <a:lnTo>
                  <a:pt x="332" y="67"/>
                </a:lnTo>
                <a:lnTo>
                  <a:pt x="328" y="57"/>
                </a:lnTo>
                <a:lnTo>
                  <a:pt x="328" y="56"/>
                </a:lnTo>
                <a:lnTo>
                  <a:pt x="324" y="52"/>
                </a:lnTo>
                <a:lnTo>
                  <a:pt x="321" y="49"/>
                </a:lnTo>
                <a:lnTo>
                  <a:pt x="316" y="48"/>
                </a:lnTo>
                <a:lnTo>
                  <a:pt x="261" y="48"/>
                </a:lnTo>
                <a:lnTo>
                  <a:pt x="2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0" name="Freeform 56"/>
          <p:cNvSpPr>
            <a:spLocks noEditPoints="1"/>
          </p:cNvSpPr>
          <p:nvPr userDrawn="1"/>
        </p:nvSpPr>
        <p:spPr bwMode="invGray">
          <a:xfrm>
            <a:off x="7659688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sp>
        <p:nvSpPr>
          <p:cNvPr id="77881" name="Freeform 57"/>
          <p:cNvSpPr>
            <a:spLocks noEditPoints="1"/>
          </p:cNvSpPr>
          <p:nvPr userDrawn="1"/>
        </p:nvSpPr>
        <p:spPr bwMode="invGray">
          <a:xfrm>
            <a:off x="6450013" y="3375025"/>
            <a:ext cx="282575" cy="350838"/>
          </a:xfrm>
          <a:custGeom>
            <a:avLst/>
            <a:gdLst>
              <a:gd name="T0" fmla="*/ 200 w 570"/>
              <a:gd name="T1" fmla="*/ 324 h 710"/>
              <a:gd name="T2" fmla="*/ 174 w 570"/>
              <a:gd name="T3" fmla="*/ 335 h 710"/>
              <a:gd name="T4" fmla="*/ 115 w 570"/>
              <a:gd name="T5" fmla="*/ 370 h 710"/>
              <a:gd name="T6" fmla="*/ 70 w 570"/>
              <a:gd name="T7" fmla="*/ 429 h 710"/>
              <a:gd name="T8" fmla="*/ 57 w 570"/>
              <a:gd name="T9" fmla="*/ 517 h 710"/>
              <a:gd name="T10" fmla="*/ 90 w 570"/>
              <a:gd name="T11" fmla="*/ 597 h 710"/>
              <a:gd name="T12" fmla="*/ 156 w 570"/>
              <a:gd name="T13" fmla="*/ 647 h 710"/>
              <a:gd name="T14" fmla="*/ 244 w 570"/>
              <a:gd name="T15" fmla="*/ 657 h 710"/>
              <a:gd name="T16" fmla="*/ 342 w 570"/>
              <a:gd name="T17" fmla="*/ 619 h 710"/>
              <a:gd name="T18" fmla="*/ 344 w 570"/>
              <a:gd name="T19" fmla="*/ 501 h 710"/>
              <a:gd name="T20" fmla="*/ 266 w 570"/>
              <a:gd name="T21" fmla="*/ 401 h 710"/>
              <a:gd name="T22" fmla="*/ 205 w 570"/>
              <a:gd name="T23" fmla="*/ 322 h 710"/>
              <a:gd name="T24" fmla="*/ 223 w 570"/>
              <a:gd name="T25" fmla="*/ 61 h 710"/>
              <a:gd name="T26" fmla="*/ 180 w 570"/>
              <a:gd name="T27" fmla="*/ 98 h 710"/>
              <a:gd name="T28" fmla="*/ 166 w 570"/>
              <a:gd name="T29" fmla="*/ 153 h 710"/>
              <a:gd name="T30" fmla="*/ 194 w 570"/>
              <a:gd name="T31" fmla="*/ 214 h 710"/>
              <a:gd name="T32" fmla="*/ 248 w 570"/>
              <a:gd name="T33" fmla="*/ 245 h 710"/>
              <a:gd name="T34" fmla="*/ 325 w 570"/>
              <a:gd name="T35" fmla="*/ 190 h 710"/>
              <a:gd name="T36" fmla="*/ 349 w 570"/>
              <a:gd name="T37" fmla="*/ 134 h 710"/>
              <a:gd name="T38" fmla="*/ 327 w 570"/>
              <a:gd name="T39" fmla="*/ 80 h 710"/>
              <a:gd name="T40" fmla="*/ 271 w 570"/>
              <a:gd name="T41" fmla="*/ 55 h 710"/>
              <a:gd name="T42" fmla="*/ 279 w 570"/>
              <a:gd name="T43" fmla="*/ 0 h 710"/>
              <a:gd name="T44" fmla="*/ 360 w 570"/>
              <a:gd name="T45" fmla="*/ 31 h 710"/>
              <a:gd name="T46" fmla="*/ 402 w 570"/>
              <a:gd name="T47" fmla="*/ 99 h 710"/>
              <a:gd name="T48" fmla="*/ 393 w 570"/>
              <a:gd name="T49" fmla="*/ 180 h 710"/>
              <a:gd name="T50" fmla="*/ 347 w 570"/>
              <a:gd name="T51" fmla="*/ 243 h 710"/>
              <a:gd name="T52" fmla="*/ 282 w 570"/>
              <a:gd name="T53" fmla="*/ 287 h 710"/>
              <a:gd name="T54" fmla="*/ 311 w 570"/>
              <a:gd name="T55" fmla="*/ 366 h 710"/>
              <a:gd name="T56" fmla="*/ 432 w 570"/>
              <a:gd name="T57" fmla="*/ 518 h 710"/>
              <a:gd name="T58" fmla="*/ 454 w 570"/>
              <a:gd name="T59" fmla="*/ 435 h 710"/>
              <a:gd name="T60" fmla="*/ 457 w 570"/>
              <a:gd name="T61" fmla="*/ 362 h 710"/>
              <a:gd name="T62" fmla="*/ 465 w 570"/>
              <a:gd name="T63" fmla="*/ 349 h 710"/>
              <a:gd name="T64" fmla="*/ 511 w 570"/>
              <a:gd name="T65" fmla="*/ 404 h 710"/>
              <a:gd name="T66" fmla="*/ 501 w 570"/>
              <a:gd name="T67" fmla="*/ 490 h 710"/>
              <a:gd name="T68" fmla="*/ 488 w 570"/>
              <a:gd name="T69" fmla="*/ 585 h 710"/>
              <a:gd name="T70" fmla="*/ 538 w 570"/>
              <a:gd name="T71" fmla="*/ 637 h 710"/>
              <a:gd name="T72" fmla="*/ 570 w 570"/>
              <a:gd name="T73" fmla="*/ 643 h 710"/>
              <a:gd name="T74" fmla="*/ 538 w 570"/>
              <a:gd name="T75" fmla="*/ 697 h 710"/>
              <a:gd name="T76" fmla="*/ 495 w 570"/>
              <a:gd name="T77" fmla="*/ 675 h 710"/>
              <a:gd name="T78" fmla="*/ 432 w 570"/>
              <a:gd name="T79" fmla="*/ 608 h 710"/>
              <a:gd name="T80" fmla="*/ 331 w 570"/>
              <a:gd name="T81" fmla="*/ 684 h 710"/>
              <a:gd name="T82" fmla="*/ 212 w 570"/>
              <a:gd name="T83" fmla="*/ 710 h 710"/>
              <a:gd name="T84" fmla="*/ 139 w 570"/>
              <a:gd name="T85" fmla="*/ 697 h 710"/>
              <a:gd name="T86" fmla="*/ 58 w 570"/>
              <a:gd name="T87" fmla="*/ 646 h 710"/>
              <a:gd name="T88" fmla="*/ 6 w 570"/>
              <a:gd name="T89" fmla="*/ 556 h 710"/>
              <a:gd name="T90" fmla="*/ 5 w 570"/>
              <a:gd name="T91" fmla="*/ 452 h 710"/>
              <a:gd name="T92" fmla="*/ 49 w 570"/>
              <a:gd name="T93" fmla="*/ 363 h 710"/>
              <a:gd name="T94" fmla="*/ 124 w 570"/>
              <a:gd name="T95" fmla="*/ 300 h 710"/>
              <a:gd name="T96" fmla="*/ 168 w 570"/>
              <a:gd name="T97" fmla="*/ 273 h 710"/>
              <a:gd name="T98" fmla="*/ 124 w 570"/>
              <a:gd name="T99" fmla="*/ 211 h 710"/>
              <a:gd name="T100" fmla="*/ 110 w 570"/>
              <a:gd name="T101" fmla="*/ 137 h 710"/>
              <a:gd name="T102" fmla="*/ 139 w 570"/>
              <a:gd name="T103" fmla="*/ 65 h 710"/>
              <a:gd name="T104" fmla="*/ 200 w 570"/>
              <a:gd name="T105" fmla="*/ 13 h 7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70" h="710">
                <a:moveTo>
                  <a:pt x="205" y="322"/>
                </a:moveTo>
                <a:lnTo>
                  <a:pt x="202" y="324"/>
                </a:lnTo>
                <a:lnTo>
                  <a:pt x="200" y="324"/>
                </a:lnTo>
                <a:lnTo>
                  <a:pt x="199" y="325"/>
                </a:lnTo>
                <a:lnTo>
                  <a:pt x="194" y="326"/>
                </a:lnTo>
                <a:lnTo>
                  <a:pt x="174" y="335"/>
                </a:lnTo>
                <a:lnTo>
                  <a:pt x="155" y="344"/>
                </a:lnTo>
                <a:lnTo>
                  <a:pt x="135" y="357"/>
                </a:lnTo>
                <a:lnTo>
                  <a:pt x="115" y="370"/>
                </a:lnTo>
                <a:lnTo>
                  <a:pt x="98" y="387"/>
                </a:lnTo>
                <a:lnTo>
                  <a:pt x="82" y="407"/>
                </a:lnTo>
                <a:lnTo>
                  <a:pt x="70" y="429"/>
                </a:lnTo>
                <a:lnTo>
                  <a:pt x="61" y="456"/>
                </a:lnTo>
                <a:lnTo>
                  <a:pt x="57" y="485"/>
                </a:lnTo>
                <a:lnTo>
                  <a:pt x="57" y="517"/>
                </a:lnTo>
                <a:lnTo>
                  <a:pt x="63" y="547"/>
                </a:lnTo>
                <a:lnTo>
                  <a:pt x="74" y="574"/>
                </a:lnTo>
                <a:lnTo>
                  <a:pt x="90" y="597"/>
                </a:lnTo>
                <a:lnTo>
                  <a:pt x="109" y="618"/>
                </a:lnTo>
                <a:lnTo>
                  <a:pt x="131" y="634"/>
                </a:lnTo>
                <a:lnTo>
                  <a:pt x="156" y="647"/>
                </a:lnTo>
                <a:lnTo>
                  <a:pt x="181" y="654"/>
                </a:lnTo>
                <a:lnTo>
                  <a:pt x="208" y="658"/>
                </a:lnTo>
                <a:lnTo>
                  <a:pt x="244" y="657"/>
                </a:lnTo>
                <a:lnTo>
                  <a:pt x="278" y="650"/>
                </a:lnTo>
                <a:lnTo>
                  <a:pt x="311" y="637"/>
                </a:lnTo>
                <a:lnTo>
                  <a:pt x="342" y="619"/>
                </a:lnTo>
                <a:lnTo>
                  <a:pt x="370" y="596"/>
                </a:lnTo>
                <a:lnTo>
                  <a:pt x="398" y="567"/>
                </a:lnTo>
                <a:lnTo>
                  <a:pt x="344" y="501"/>
                </a:lnTo>
                <a:lnTo>
                  <a:pt x="317" y="467"/>
                </a:lnTo>
                <a:lnTo>
                  <a:pt x="290" y="434"/>
                </a:lnTo>
                <a:lnTo>
                  <a:pt x="266" y="401"/>
                </a:lnTo>
                <a:lnTo>
                  <a:pt x="243" y="371"/>
                </a:lnTo>
                <a:lnTo>
                  <a:pt x="222" y="344"/>
                </a:lnTo>
                <a:lnTo>
                  <a:pt x="205" y="322"/>
                </a:lnTo>
                <a:close/>
                <a:moveTo>
                  <a:pt x="262" y="55"/>
                </a:moveTo>
                <a:lnTo>
                  <a:pt x="241" y="56"/>
                </a:lnTo>
                <a:lnTo>
                  <a:pt x="223" y="61"/>
                </a:lnTo>
                <a:lnTo>
                  <a:pt x="207" y="70"/>
                </a:lnTo>
                <a:lnTo>
                  <a:pt x="192" y="82"/>
                </a:lnTo>
                <a:lnTo>
                  <a:pt x="180" y="98"/>
                </a:lnTo>
                <a:lnTo>
                  <a:pt x="172" y="115"/>
                </a:lnTo>
                <a:lnTo>
                  <a:pt x="166" y="135"/>
                </a:lnTo>
                <a:lnTo>
                  <a:pt x="166" y="153"/>
                </a:lnTo>
                <a:lnTo>
                  <a:pt x="170" y="174"/>
                </a:lnTo>
                <a:lnTo>
                  <a:pt x="180" y="195"/>
                </a:lnTo>
                <a:lnTo>
                  <a:pt x="194" y="214"/>
                </a:lnTo>
                <a:lnTo>
                  <a:pt x="211" y="235"/>
                </a:lnTo>
                <a:lnTo>
                  <a:pt x="226" y="255"/>
                </a:lnTo>
                <a:lnTo>
                  <a:pt x="248" y="245"/>
                </a:lnTo>
                <a:lnTo>
                  <a:pt x="289" y="221"/>
                </a:lnTo>
                <a:lnTo>
                  <a:pt x="309" y="206"/>
                </a:lnTo>
                <a:lnTo>
                  <a:pt x="325" y="190"/>
                </a:lnTo>
                <a:lnTo>
                  <a:pt x="338" y="173"/>
                </a:lnTo>
                <a:lnTo>
                  <a:pt x="347" y="154"/>
                </a:lnTo>
                <a:lnTo>
                  <a:pt x="349" y="134"/>
                </a:lnTo>
                <a:lnTo>
                  <a:pt x="347" y="113"/>
                </a:lnTo>
                <a:lnTo>
                  <a:pt x="339" y="94"/>
                </a:lnTo>
                <a:lnTo>
                  <a:pt x="327" y="80"/>
                </a:lnTo>
                <a:lnTo>
                  <a:pt x="312" y="67"/>
                </a:lnTo>
                <a:lnTo>
                  <a:pt x="293" y="59"/>
                </a:lnTo>
                <a:lnTo>
                  <a:pt x="271" y="55"/>
                </a:lnTo>
                <a:lnTo>
                  <a:pt x="262" y="55"/>
                </a:lnTo>
                <a:close/>
                <a:moveTo>
                  <a:pt x="251" y="0"/>
                </a:moveTo>
                <a:lnTo>
                  <a:pt x="279" y="0"/>
                </a:lnTo>
                <a:lnTo>
                  <a:pt x="310" y="5"/>
                </a:lnTo>
                <a:lnTo>
                  <a:pt x="337" y="16"/>
                </a:lnTo>
                <a:lnTo>
                  <a:pt x="360" y="31"/>
                </a:lnTo>
                <a:lnTo>
                  <a:pt x="379" y="50"/>
                </a:lnTo>
                <a:lnTo>
                  <a:pt x="392" y="74"/>
                </a:lnTo>
                <a:lnTo>
                  <a:pt x="402" y="99"/>
                </a:lnTo>
                <a:lnTo>
                  <a:pt x="404" y="129"/>
                </a:lnTo>
                <a:lnTo>
                  <a:pt x="402" y="156"/>
                </a:lnTo>
                <a:lnTo>
                  <a:pt x="393" y="180"/>
                </a:lnTo>
                <a:lnTo>
                  <a:pt x="381" y="203"/>
                </a:lnTo>
                <a:lnTo>
                  <a:pt x="365" y="223"/>
                </a:lnTo>
                <a:lnTo>
                  <a:pt x="347" y="243"/>
                </a:lnTo>
                <a:lnTo>
                  <a:pt x="326" y="259"/>
                </a:lnTo>
                <a:lnTo>
                  <a:pt x="304" y="275"/>
                </a:lnTo>
                <a:lnTo>
                  <a:pt x="282" y="287"/>
                </a:lnTo>
                <a:lnTo>
                  <a:pt x="259" y="299"/>
                </a:lnTo>
                <a:lnTo>
                  <a:pt x="283" y="331"/>
                </a:lnTo>
                <a:lnTo>
                  <a:pt x="311" y="366"/>
                </a:lnTo>
                <a:lnTo>
                  <a:pt x="341" y="403"/>
                </a:lnTo>
                <a:lnTo>
                  <a:pt x="402" y="482"/>
                </a:lnTo>
                <a:lnTo>
                  <a:pt x="432" y="518"/>
                </a:lnTo>
                <a:lnTo>
                  <a:pt x="443" y="491"/>
                </a:lnTo>
                <a:lnTo>
                  <a:pt x="451" y="463"/>
                </a:lnTo>
                <a:lnTo>
                  <a:pt x="454" y="435"/>
                </a:lnTo>
                <a:lnTo>
                  <a:pt x="456" y="404"/>
                </a:lnTo>
                <a:lnTo>
                  <a:pt x="457" y="379"/>
                </a:lnTo>
                <a:lnTo>
                  <a:pt x="457" y="362"/>
                </a:lnTo>
                <a:lnTo>
                  <a:pt x="459" y="354"/>
                </a:lnTo>
                <a:lnTo>
                  <a:pt x="462" y="352"/>
                </a:lnTo>
                <a:lnTo>
                  <a:pt x="465" y="349"/>
                </a:lnTo>
                <a:lnTo>
                  <a:pt x="570" y="349"/>
                </a:lnTo>
                <a:lnTo>
                  <a:pt x="570" y="404"/>
                </a:lnTo>
                <a:lnTo>
                  <a:pt x="511" y="404"/>
                </a:lnTo>
                <a:lnTo>
                  <a:pt x="510" y="429"/>
                </a:lnTo>
                <a:lnTo>
                  <a:pt x="507" y="458"/>
                </a:lnTo>
                <a:lnTo>
                  <a:pt x="501" y="490"/>
                </a:lnTo>
                <a:lnTo>
                  <a:pt x="489" y="526"/>
                </a:lnTo>
                <a:lnTo>
                  <a:pt x="469" y="561"/>
                </a:lnTo>
                <a:lnTo>
                  <a:pt x="488" y="585"/>
                </a:lnTo>
                <a:lnTo>
                  <a:pt x="505" y="603"/>
                </a:lnTo>
                <a:lnTo>
                  <a:pt x="519" y="619"/>
                </a:lnTo>
                <a:lnTo>
                  <a:pt x="538" y="637"/>
                </a:lnTo>
                <a:lnTo>
                  <a:pt x="546" y="641"/>
                </a:lnTo>
                <a:lnTo>
                  <a:pt x="556" y="642"/>
                </a:lnTo>
                <a:lnTo>
                  <a:pt x="570" y="643"/>
                </a:lnTo>
                <a:lnTo>
                  <a:pt x="570" y="699"/>
                </a:lnTo>
                <a:lnTo>
                  <a:pt x="554" y="699"/>
                </a:lnTo>
                <a:lnTo>
                  <a:pt x="538" y="697"/>
                </a:lnTo>
                <a:lnTo>
                  <a:pt x="521" y="692"/>
                </a:lnTo>
                <a:lnTo>
                  <a:pt x="503" y="683"/>
                </a:lnTo>
                <a:lnTo>
                  <a:pt x="495" y="675"/>
                </a:lnTo>
                <a:lnTo>
                  <a:pt x="468" y="648"/>
                </a:lnTo>
                <a:lnTo>
                  <a:pt x="451" y="630"/>
                </a:lnTo>
                <a:lnTo>
                  <a:pt x="432" y="608"/>
                </a:lnTo>
                <a:lnTo>
                  <a:pt x="401" y="638"/>
                </a:lnTo>
                <a:lnTo>
                  <a:pt x="366" y="664"/>
                </a:lnTo>
                <a:lnTo>
                  <a:pt x="331" y="684"/>
                </a:lnTo>
                <a:lnTo>
                  <a:pt x="293" y="699"/>
                </a:lnTo>
                <a:lnTo>
                  <a:pt x="254" y="707"/>
                </a:lnTo>
                <a:lnTo>
                  <a:pt x="212" y="710"/>
                </a:lnTo>
                <a:lnTo>
                  <a:pt x="201" y="710"/>
                </a:lnTo>
                <a:lnTo>
                  <a:pt x="169" y="706"/>
                </a:lnTo>
                <a:lnTo>
                  <a:pt x="139" y="697"/>
                </a:lnTo>
                <a:lnTo>
                  <a:pt x="109" y="684"/>
                </a:lnTo>
                <a:lnTo>
                  <a:pt x="82" y="667"/>
                </a:lnTo>
                <a:lnTo>
                  <a:pt x="58" y="646"/>
                </a:lnTo>
                <a:lnTo>
                  <a:pt x="36" y="619"/>
                </a:lnTo>
                <a:lnTo>
                  <a:pt x="19" y="588"/>
                </a:lnTo>
                <a:lnTo>
                  <a:pt x="6" y="556"/>
                </a:lnTo>
                <a:lnTo>
                  <a:pt x="0" y="521"/>
                </a:lnTo>
                <a:lnTo>
                  <a:pt x="0" y="485"/>
                </a:lnTo>
                <a:lnTo>
                  <a:pt x="5" y="452"/>
                </a:lnTo>
                <a:lnTo>
                  <a:pt x="15" y="420"/>
                </a:lnTo>
                <a:lnTo>
                  <a:pt x="30" y="391"/>
                </a:lnTo>
                <a:lnTo>
                  <a:pt x="49" y="363"/>
                </a:lnTo>
                <a:lnTo>
                  <a:pt x="73" y="338"/>
                </a:lnTo>
                <a:lnTo>
                  <a:pt x="98" y="317"/>
                </a:lnTo>
                <a:lnTo>
                  <a:pt x="124" y="300"/>
                </a:lnTo>
                <a:lnTo>
                  <a:pt x="148" y="288"/>
                </a:lnTo>
                <a:lnTo>
                  <a:pt x="170" y="278"/>
                </a:lnTo>
                <a:lnTo>
                  <a:pt x="168" y="273"/>
                </a:lnTo>
                <a:lnTo>
                  <a:pt x="166" y="272"/>
                </a:lnTo>
                <a:lnTo>
                  <a:pt x="136" y="233"/>
                </a:lnTo>
                <a:lnTo>
                  <a:pt x="124" y="211"/>
                </a:lnTo>
                <a:lnTo>
                  <a:pt x="115" y="189"/>
                </a:lnTo>
                <a:lnTo>
                  <a:pt x="110" y="163"/>
                </a:lnTo>
                <a:lnTo>
                  <a:pt x="110" y="137"/>
                </a:lnTo>
                <a:lnTo>
                  <a:pt x="115" y="113"/>
                </a:lnTo>
                <a:lnTo>
                  <a:pt x="125" y="88"/>
                </a:lnTo>
                <a:lnTo>
                  <a:pt x="139" y="65"/>
                </a:lnTo>
                <a:lnTo>
                  <a:pt x="156" y="45"/>
                </a:lnTo>
                <a:lnTo>
                  <a:pt x="177" y="27"/>
                </a:lnTo>
                <a:lnTo>
                  <a:pt x="200" y="13"/>
                </a:lnTo>
                <a:lnTo>
                  <a:pt x="224" y="5"/>
                </a:lnTo>
                <a:lnTo>
                  <a:pt x="25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4FEDFF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924718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 sz="1600"/>
            </a:lvl1pPr>
            <a:lvl2pPr>
              <a:defRPr sz="1600"/>
            </a:lvl2pPr>
            <a:lvl3pPr marL="270000" indent="-270000">
              <a:defRPr sz="1600"/>
            </a:lvl3pPr>
            <a:lvl4pPr marL="540000" indent="-270000">
              <a:defRPr sz="1600"/>
            </a:lvl4pPr>
            <a:lvl5pPr marL="810000" indent="-270000">
              <a:defRPr sz="1600"/>
            </a:lvl5pPr>
            <a:lvl6pPr marL="1080000" indent="-270000">
              <a:defRPr sz="1600"/>
            </a:lvl6pPr>
            <a:lvl7pPr marL="1350000" indent="-270000">
              <a:defRPr sz="1600"/>
            </a:lvl7pPr>
            <a:lvl8pPr marL="1620000" indent="-270000">
              <a:defRPr sz="1600"/>
            </a:lvl8pPr>
            <a:lvl9pPr marL="1890000" indent="-27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0A54BE20-087E-4005-A3AC-1AB479F3F156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70521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76250"/>
            <a:ext cx="8231188" cy="1081088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 baseline="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US" dirty="0" smtClean="0"/>
          </a:p>
          <a:p>
            <a:pPr lvl="6"/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73238"/>
            <a:ext cx="4038600" cy="4535487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 marL="1440000" indent="-360000">
              <a:defRPr sz="1600"/>
            </a:lvl6pPr>
            <a:lvl7pPr marL="1800000" indent="-360000">
              <a:defRPr sz="1600" baseline="0"/>
            </a:lvl7pPr>
            <a:lvl8pPr marL="2160000" indent="-360000">
              <a:defRPr sz="1600"/>
            </a:lvl8pPr>
            <a:lvl9pPr marL="2520000" indent="-360000">
              <a:defRPr sz="16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468313" y="6381750"/>
            <a:ext cx="730250" cy="179388"/>
          </a:xfrm>
        </p:spPr>
        <p:txBody>
          <a:bodyPr/>
          <a:lstStyle>
            <a:lvl1pPr>
              <a:defRPr/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14D95764-FF53-412A-8CD4-0E1F7016CEA7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  <p:custDataLst>
              <p:tags r:id="rId1"/>
            </p:custDataLst>
          </p:nvPr>
        </p:nvSpPr>
        <p:spPr>
          <a:xfrm>
            <a:off x="2195513" y="6381750"/>
            <a:ext cx="4754562" cy="339725"/>
          </a:xfrm>
        </p:spPr>
        <p:txBody>
          <a:bodyPr/>
          <a:lstStyle>
            <a:lvl1pPr>
              <a:defRPr/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>
          <a:xfrm>
            <a:off x="468313" y="6561138"/>
            <a:ext cx="1619250" cy="158750"/>
          </a:xfrm>
        </p:spPr>
        <p:txBody>
          <a:bodyPr/>
          <a:lstStyle>
            <a:lvl1pPr>
              <a:defRPr/>
            </a:lvl1pPr>
          </a:lstStyle>
          <a:p>
            <a:r>
              <a:rPr lang="en-GB" smtClean="0">
                <a:solidFill>
                  <a:srgbClr val="343D41"/>
                </a:solidFill>
              </a:rPr>
              <a:t>© Bird &amp; Bird LLP 2015</a:t>
            </a:r>
            <a:endParaRPr lang="en-GB" dirty="0">
              <a:solidFill>
                <a:srgbClr val="343D41"/>
              </a:solidFill>
            </a:endParaRPr>
          </a:p>
        </p:txBody>
      </p:sp>
      <p:grpSp>
        <p:nvGrpSpPr>
          <p:cNvPr id="8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9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313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9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90130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3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8" name="Rectangle 18"/>
          <p:cNvSpPr>
            <a:spLocks noGrp="1" noChangeArrowheads="1"/>
          </p:cNvSpPr>
          <p:nvPr>
            <p:ph type="ctrTitle"/>
          </p:nvPr>
        </p:nvSpPr>
        <p:spPr>
          <a:xfrm>
            <a:off x="2830513" y="2349500"/>
            <a:ext cx="4606925" cy="14700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title style</a:t>
            </a:r>
          </a:p>
        </p:txBody>
      </p:sp>
      <p:sp>
        <p:nvSpPr>
          <p:cNvPr id="25619" name="Rectangle 19"/>
          <p:cNvSpPr>
            <a:spLocks noGrp="1" noChangeArrowheads="1"/>
          </p:cNvSpPr>
          <p:nvPr>
            <p:ph type="subTitle" idx="1"/>
          </p:nvPr>
        </p:nvSpPr>
        <p:spPr>
          <a:xfrm>
            <a:off x="2830513" y="4076700"/>
            <a:ext cx="4608512" cy="1512888"/>
          </a:xfrm>
        </p:spPr>
        <p:txBody>
          <a:bodyPr/>
          <a:lstStyle>
            <a:lvl1pPr>
              <a:defRPr sz="200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noProof="0" smtClean="0"/>
              <a:t>Click to edit Master subtitle style</a:t>
            </a:r>
          </a:p>
        </p:txBody>
      </p:sp>
      <p:sp>
        <p:nvSpPr>
          <p:cNvPr id="25623" name="Freeform 23"/>
          <p:cNvSpPr>
            <a:spLocks noEditPoints="1"/>
          </p:cNvSpPr>
          <p:nvPr userDrawn="1"/>
        </p:nvSpPr>
        <p:spPr bwMode="invGray">
          <a:xfrm>
            <a:off x="358775" y="2451100"/>
            <a:ext cx="250825" cy="309563"/>
          </a:xfrm>
          <a:custGeom>
            <a:avLst/>
            <a:gdLst>
              <a:gd name="T0" fmla="*/ 178 w 508"/>
              <a:gd name="T1" fmla="*/ 511 h 624"/>
              <a:gd name="T2" fmla="*/ 181 w 508"/>
              <a:gd name="T3" fmla="*/ 550 h 624"/>
              <a:gd name="T4" fmla="*/ 197 w 508"/>
              <a:gd name="T5" fmla="*/ 570 h 624"/>
              <a:gd name="T6" fmla="*/ 235 w 508"/>
              <a:gd name="T7" fmla="*/ 577 h 624"/>
              <a:gd name="T8" fmla="*/ 296 w 508"/>
              <a:gd name="T9" fmla="*/ 576 h 624"/>
              <a:gd name="T10" fmla="*/ 345 w 508"/>
              <a:gd name="T11" fmla="*/ 561 h 624"/>
              <a:gd name="T12" fmla="*/ 378 w 508"/>
              <a:gd name="T13" fmla="*/ 532 h 624"/>
              <a:gd name="T14" fmla="*/ 394 w 508"/>
              <a:gd name="T15" fmla="*/ 488 h 624"/>
              <a:gd name="T16" fmla="*/ 394 w 508"/>
              <a:gd name="T17" fmla="*/ 427 h 624"/>
              <a:gd name="T18" fmla="*/ 380 w 508"/>
              <a:gd name="T19" fmla="*/ 375 h 624"/>
              <a:gd name="T20" fmla="*/ 346 w 508"/>
              <a:gd name="T21" fmla="*/ 342 h 624"/>
              <a:gd name="T22" fmla="*/ 295 w 508"/>
              <a:gd name="T23" fmla="*/ 327 h 624"/>
              <a:gd name="T24" fmla="*/ 178 w 508"/>
              <a:gd name="T25" fmla="*/ 325 h 624"/>
              <a:gd name="T26" fmla="*/ 195 w 508"/>
              <a:gd name="T27" fmla="*/ 49 h 624"/>
              <a:gd name="T28" fmla="*/ 178 w 508"/>
              <a:gd name="T29" fmla="*/ 277 h 624"/>
              <a:gd name="T30" fmla="*/ 280 w 508"/>
              <a:gd name="T31" fmla="*/ 275 h 624"/>
              <a:gd name="T32" fmla="*/ 328 w 508"/>
              <a:gd name="T33" fmla="*/ 256 h 624"/>
              <a:gd name="T34" fmla="*/ 359 w 508"/>
              <a:gd name="T35" fmla="*/ 220 h 624"/>
              <a:gd name="T36" fmla="*/ 368 w 508"/>
              <a:gd name="T37" fmla="*/ 167 h 624"/>
              <a:gd name="T38" fmla="*/ 362 w 508"/>
              <a:gd name="T39" fmla="*/ 110 h 624"/>
              <a:gd name="T40" fmla="*/ 342 w 508"/>
              <a:gd name="T41" fmla="*/ 74 h 624"/>
              <a:gd name="T42" fmla="*/ 304 w 508"/>
              <a:gd name="T43" fmla="*/ 54 h 624"/>
              <a:gd name="T44" fmla="*/ 245 w 508"/>
              <a:gd name="T45" fmla="*/ 48 h 624"/>
              <a:gd name="T46" fmla="*/ 0 w 508"/>
              <a:gd name="T47" fmla="*/ 0 h 624"/>
              <a:gd name="T48" fmla="*/ 299 w 508"/>
              <a:gd name="T49" fmla="*/ 3 h 624"/>
              <a:gd name="T50" fmla="*/ 376 w 508"/>
              <a:gd name="T51" fmla="*/ 17 h 624"/>
              <a:gd name="T52" fmla="*/ 431 w 508"/>
              <a:gd name="T53" fmla="*/ 47 h 624"/>
              <a:gd name="T54" fmla="*/ 464 w 508"/>
              <a:gd name="T55" fmla="*/ 91 h 624"/>
              <a:gd name="T56" fmla="*/ 475 w 508"/>
              <a:gd name="T57" fmla="*/ 150 h 624"/>
              <a:gd name="T58" fmla="*/ 464 w 508"/>
              <a:gd name="T59" fmla="*/ 209 h 624"/>
              <a:gd name="T60" fmla="*/ 430 w 508"/>
              <a:gd name="T61" fmla="*/ 254 h 624"/>
              <a:gd name="T62" fmla="*/ 373 w 508"/>
              <a:gd name="T63" fmla="*/ 285 h 624"/>
              <a:gd name="T64" fmla="*/ 376 w 508"/>
              <a:gd name="T65" fmla="*/ 302 h 624"/>
              <a:gd name="T66" fmla="*/ 440 w 508"/>
              <a:gd name="T67" fmla="*/ 325 h 624"/>
              <a:gd name="T68" fmla="*/ 484 w 508"/>
              <a:gd name="T69" fmla="*/ 363 h 624"/>
              <a:gd name="T70" fmla="*/ 506 w 508"/>
              <a:gd name="T71" fmla="*/ 416 h 624"/>
              <a:gd name="T72" fmla="*/ 506 w 508"/>
              <a:gd name="T73" fmla="*/ 479 h 624"/>
              <a:gd name="T74" fmla="*/ 485 w 508"/>
              <a:gd name="T75" fmla="*/ 535 h 624"/>
              <a:gd name="T76" fmla="*/ 446 w 508"/>
              <a:gd name="T77" fmla="*/ 577 h 624"/>
              <a:gd name="T78" fmla="*/ 389 w 508"/>
              <a:gd name="T79" fmla="*/ 607 h 624"/>
              <a:gd name="T80" fmla="*/ 316 w 508"/>
              <a:gd name="T81" fmla="*/ 622 h 624"/>
              <a:gd name="T82" fmla="*/ 0 w 508"/>
              <a:gd name="T83" fmla="*/ 624 h 624"/>
              <a:gd name="T84" fmla="*/ 48 w 508"/>
              <a:gd name="T85" fmla="*/ 577 h 624"/>
              <a:gd name="T86" fmla="*/ 66 w 508"/>
              <a:gd name="T87" fmla="*/ 570 h 624"/>
              <a:gd name="T88" fmla="*/ 72 w 508"/>
              <a:gd name="T89" fmla="*/ 548 h 624"/>
              <a:gd name="T90" fmla="*/ 69 w 508"/>
              <a:gd name="T91" fmla="*/ 57 h 624"/>
              <a:gd name="T92" fmla="*/ 48 w 508"/>
              <a:gd name="T93" fmla="*/ 48 h 624"/>
              <a:gd name="T94" fmla="*/ 0 w 508"/>
              <a:gd name="T95" fmla="*/ 0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08" h="624">
                <a:moveTo>
                  <a:pt x="178" y="325"/>
                </a:moveTo>
                <a:lnTo>
                  <a:pt x="178" y="511"/>
                </a:lnTo>
                <a:lnTo>
                  <a:pt x="179" y="533"/>
                </a:lnTo>
                <a:lnTo>
                  <a:pt x="181" y="550"/>
                </a:lnTo>
                <a:lnTo>
                  <a:pt x="187" y="563"/>
                </a:lnTo>
                <a:lnTo>
                  <a:pt x="197" y="570"/>
                </a:lnTo>
                <a:lnTo>
                  <a:pt x="213" y="575"/>
                </a:lnTo>
                <a:lnTo>
                  <a:pt x="235" y="577"/>
                </a:lnTo>
                <a:lnTo>
                  <a:pt x="266" y="577"/>
                </a:lnTo>
                <a:lnTo>
                  <a:pt x="296" y="576"/>
                </a:lnTo>
                <a:lnTo>
                  <a:pt x="323" y="570"/>
                </a:lnTo>
                <a:lnTo>
                  <a:pt x="345" y="561"/>
                </a:lnTo>
                <a:lnTo>
                  <a:pt x="364" y="548"/>
                </a:lnTo>
                <a:lnTo>
                  <a:pt x="378" y="532"/>
                </a:lnTo>
                <a:lnTo>
                  <a:pt x="388" y="511"/>
                </a:lnTo>
                <a:lnTo>
                  <a:pt x="394" y="488"/>
                </a:lnTo>
                <a:lnTo>
                  <a:pt x="397" y="460"/>
                </a:lnTo>
                <a:lnTo>
                  <a:pt x="394" y="427"/>
                </a:lnTo>
                <a:lnTo>
                  <a:pt x="389" y="398"/>
                </a:lnTo>
                <a:lnTo>
                  <a:pt x="380" y="375"/>
                </a:lnTo>
                <a:lnTo>
                  <a:pt x="365" y="357"/>
                </a:lnTo>
                <a:lnTo>
                  <a:pt x="346" y="342"/>
                </a:lnTo>
                <a:lnTo>
                  <a:pt x="323" y="332"/>
                </a:lnTo>
                <a:lnTo>
                  <a:pt x="295" y="327"/>
                </a:lnTo>
                <a:lnTo>
                  <a:pt x="262" y="325"/>
                </a:lnTo>
                <a:lnTo>
                  <a:pt x="178" y="325"/>
                </a:lnTo>
                <a:close/>
                <a:moveTo>
                  <a:pt x="218" y="48"/>
                </a:moveTo>
                <a:lnTo>
                  <a:pt x="195" y="49"/>
                </a:lnTo>
                <a:lnTo>
                  <a:pt x="178" y="52"/>
                </a:lnTo>
                <a:lnTo>
                  <a:pt x="178" y="277"/>
                </a:lnTo>
                <a:lnTo>
                  <a:pt x="250" y="277"/>
                </a:lnTo>
                <a:lnTo>
                  <a:pt x="280" y="275"/>
                </a:lnTo>
                <a:lnTo>
                  <a:pt x="306" y="267"/>
                </a:lnTo>
                <a:lnTo>
                  <a:pt x="328" y="256"/>
                </a:lnTo>
                <a:lnTo>
                  <a:pt x="345" y="239"/>
                </a:lnTo>
                <a:lnTo>
                  <a:pt x="359" y="220"/>
                </a:lnTo>
                <a:lnTo>
                  <a:pt x="366" y="195"/>
                </a:lnTo>
                <a:lnTo>
                  <a:pt x="368" y="167"/>
                </a:lnTo>
                <a:lnTo>
                  <a:pt x="367" y="136"/>
                </a:lnTo>
                <a:lnTo>
                  <a:pt x="362" y="110"/>
                </a:lnTo>
                <a:lnTo>
                  <a:pt x="354" y="90"/>
                </a:lnTo>
                <a:lnTo>
                  <a:pt x="342" y="74"/>
                </a:lnTo>
                <a:lnTo>
                  <a:pt x="324" y="61"/>
                </a:lnTo>
                <a:lnTo>
                  <a:pt x="304" y="54"/>
                </a:lnTo>
                <a:lnTo>
                  <a:pt x="277" y="49"/>
                </a:lnTo>
                <a:lnTo>
                  <a:pt x="245" y="48"/>
                </a:lnTo>
                <a:lnTo>
                  <a:pt x="218" y="48"/>
                </a:lnTo>
                <a:close/>
                <a:moveTo>
                  <a:pt x="0" y="0"/>
                </a:moveTo>
                <a:lnTo>
                  <a:pt x="252" y="0"/>
                </a:lnTo>
                <a:lnTo>
                  <a:pt x="299" y="3"/>
                </a:lnTo>
                <a:lnTo>
                  <a:pt x="340" y="8"/>
                </a:lnTo>
                <a:lnTo>
                  <a:pt x="376" y="17"/>
                </a:lnTo>
                <a:lnTo>
                  <a:pt x="406" y="30"/>
                </a:lnTo>
                <a:lnTo>
                  <a:pt x="431" y="47"/>
                </a:lnTo>
                <a:lnTo>
                  <a:pt x="451" y="66"/>
                </a:lnTo>
                <a:lnTo>
                  <a:pt x="464" y="91"/>
                </a:lnTo>
                <a:lnTo>
                  <a:pt x="473" y="118"/>
                </a:lnTo>
                <a:lnTo>
                  <a:pt x="475" y="150"/>
                </a:lnTo>
                <a:lnTo>
                  <a:pt x="473" y="182"/>
                </a:lnTo>
                <a:lnTo>
                  <a:pt x="464" y="209"/>
                </a:lnTo>
                <a:lnTo>
                  <a:pt x="449" y="233"/>
                </a:lnTo>
                <a:lnTo>
                  <a:pt x="430" y="254"/>
                </a:lnTo>
                <a:lnTo>
                  <a:pt x="404" y="271"/>
                </a:lnTo>
                <a:lnTo>
                  <a:pt x="373" y="285"/>
                </a:lnTo>
                <a:lnTo>
                  <a:pt x="335" y="294"/>
                </a:lnTo>
                <a:lnTo>
                  <a:pt x="376" y="302"/>
                </a:lnTo>
                <a:lnTo>
                  <a:pt x="410" y="311"/>
                </a:lnTo>
                <a:lnTo>
                  <a:pt x="440" y="325"/>
                </a:lnTo>
                <a:lnTo>
                  <a:pt x="464" y="342"/>
                </a:lnTo>
                <a:lnTo>
                  <a:pt x="484" y="363"/>
                </a:lnTo>
                <a:lnTo>
                  <a:pt x="497" y="387"/>
                </a:lnTo>
                <a:lnTo>
                  <a:pt x="506" y="416"/>
                </a:lnTo>
                <a:lnTo>
                  <a:pt x="508" y="448"/>
                </a:lnTo>
                <a:lnTo>
                  <a:pt x="506" y="479"/>
                </a:lnTo>
                <a:lnTo>
                  <a:pt x="498" y="509"/>
                </a:lnTo>
                <a:lnTo>
                  <a:pt x="485" y="535"/>
                </a:lnTo>
                <a:lnTo>
                  <a:pt x="468" y="558"/>
                </a:lnTo>
                <a:lnTo>
                  <a:pt x="446" y="577"/>
                </a:lnTo>
                <a:lnTo>
                  <a:pt x="420" y="593"/>
                </a:lnTo>
                <a:lnTo>
                  <a:pt x="389" y="607"/>
                </a:lnTo>
                <a:lnTo>
                  <a:pt x="355" y="617"/>
                </a:lnTo>
                <a:lnTo>
                  <a:pt x="316" y="622"/>
                </a:lnTo>
                <a:lnTo>
                  <a:pt x="274" y="624"/>
                </a:lnTo>
                <a:lnTo>
                  <a:pt x="0" y="624"/>
                </a:lnTo>
                <a:lnTo>
                  <a:pt x="0" y="577"/>
                </a:lnTo>
                <a:lnTo>
                  <a:pt x="48" y="577"/>
                </a:lnTo>
                <a:lnTo>
                  <a:pt x="59" y="576"/>
                </a:lnTo>
                <a:lnTo>
                  <a:pt x="66" y="570"/>
                </a:lnTo>
                <a:lnTo>
                  <a:pt x="71" y="559"/>
                </a:lnTo>
                <a:lnTo>
                  <a:pt x="72" y="548"/>
                </a:lnTo>
                <a:lnTo>
                  <a:pt x="72" y="69"/>
                </a:lnTo>
                <a:lnTo>
                  <a:pt x="69" y="57"/>
                </a:lnTo>
                <a:lnTo>
                  <a:pt x="60" y="50"/>
                </a:lnTo>
                <a:lnTo>
                  <a:pt x="48" y="48"/>
                </a:lnTo>
                <a:lnTo>
                  <a:pt x="0" y="4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33E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GB">
              <a:solidFill>
                <a:srgbClr val="8883AC"/>
              </a:solidFill>
            </a:endParaRPr>
          </a:p>
        </p:txBody>
      </p:sp>
      <p:grpSp>
        <p:nvGrpSpPr>
          <p:cNvPr id="25635" name="Group 35"/>
          <p:cNvGrpSpPr>
            <a:grpSpLocks/>
          </p:cNvGrpSpPr>
          <p:nvPr userDrawn="1"/>
        </p:nvGrpSpPr>
        <p:grpSpPr bwMode="auto">
          <a:xfrm>
            <a:off x="619125" y="2413000"/>
            <a:ext cx="2078038" cy="352425"/>
            <a:chOff x="390" y="1520"/>
            <a:chExt cx="1309" cy="222"/>
          </a:xfrm>
        </p:grpSpPr>
        <p:sp>
          <p:nvSpPr>
            <p:cNvPr id="25621" name="Freeform 21"/>
            <p:cNvSpPr>
              <a:spLocks/>
            </p:cNvSpPr>
            <p:nvPr userDrawn="1"/>
          </p:nvSpPr>
          <p:spPr bwMode="invGray">
            <a:xfrm>
              <a:off x="404" y="1537"/>
              <a:ext cx="40" cy="38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2" name="Freeform 22"/>
            <p:cNvSpPr>
              <a:spLocks/>
            </p:cNvSpPr>
            <p:nvPr userDrawn="1"/>
          </p:nvSpPr>
          <p:spPr bwMode="invGray">
            <a:xfrm>
              <a:off x="1163" y="1537"/>
              <a:ext cx="40" cy="38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4" name="Freeform 24"/>
            <p:cNvSpPr>
              <a:spLocks/>
            </p:cNvSpPr>
            <p:nvPr userDrawn="1"/>
          </p:nvSpPr>
          <p:spPr bwMode="invGray">
            <a:xfrm>
              <a:off x="466" y="1591"/>
              <a:ext cx="108" cy="148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5" name="Freeform 25"/>
            <p:cNvSpPr>
              <a:spLocks/>
            </p:cNvSpPr>
            <p:nvPr userDrawn="1"/>
          </p:nvSpPr>
          <p:spPr bwMode="invGray">
            <a:xfrm>
              <a:off x="390" y="1599"/>
              <a:ext cx="70" cy="140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6" name="Freeform 26"/>
            <p:cNvSpPr>
              <a:spLocks noEditPoints="1"/>
            </p:cNvSpPr>
            <p:nvPr userDrawn="1"/>
          </p:nvSpPr>
          <p:spPr bwMode="invGray">
            <a:xfrm>
              <a:off x="985" y="1544"/>
              <a:ext cx="158" cy="195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7" name="Freeform 27"/>
            <p:cNvSpPr>
              <a:spLocks/>
            </p:cNvSpPr>
            <p:nvPr userDrawn="1"/>
          </p:nvSpPr>
          <p:spPr bwMode="invGray">
            <a:xfrm>
              <a:off x="1225" y="1591"/>
              <a:ext cx="108" cy="148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8" name="Freeform 28"/>
            <p:cNvSpPr>
              <a:spLocks/>
            </p:cNvSpPr>
            <p:nvPr userDrawn="1"/>
          </p:nvSpPr>
          <p:spPr bwMode="invGray">
            <a:xfrm>
              <a:off x="1149" y="1599"/>
              <a:ext cx="70" cy="140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29" name="Freeform 29"/>
            <p:cNvSpPr>
              <a:spLocks noEditPoints="1"/>
            </p:cNvSpPr>
            <p:nvPr userDrawn="1"/>
          </p:nvSpPr>
          <p:spPr bwMode="invGray">
            <a:xfrm>
              <a:off x="573" y="1524"/>
              <a:ext cx="153" cy="218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0" name="Freeform 30"/>
            <p:cNvSpPr>
              <a:spLocks noEditPoints="1"/>
            </p:cNvSpPr>
            <p:nvPr userDrawn="1"/>
          </p:nvSpPr>
          <p:spPr bwMode="invGray">
            <a:xfrm>
              <a:off x="1332" y="1524"/>
              <a:ext cx="152" cy="218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1" name="Freeform 31"/>
            <p:cNvSpPr>
              <a:spLocks noEditPoints="1"/>
            </p:cNvSpPr>
            <p:nvPr userDrawn="1"/>
          </p:nvSpPr>
          <p:spPr bwMode="invGray">
            <a:xfrm>
              <a:off x="762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25632" name="Freeform 32"/>
            <p:cNvSpPr>
              <a:spLocks noEditPoints="1"/>
            </p:cNvSpPr>
            <p:nvPr userDrawn="1"/>
          </p:nvSpPr>
          <p:spPr bwMode="invGray">
            <a:xfrm>
              <a:off x="1521" y="1520"/>
              <a:ext cx="178" cy="221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5552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5613" y="476250"/>
            <a:ext cx="6588000" cy="1081088"/>
          </a:xfrm>
        </p:spPr>
        <p:txBody>
          <a:bodyPr/>
          <a:lstStyle>
            <a:lvl1pPr>
              <a:defRPr>
                <a:solidFill>
                  <a:srgbClr val="999EA0"/>
                </a:solidFill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73238"/>
            <a:ext cx="6588000" cy="4535487"/>
          </a:xfrm>
        </p:spPr>
        <p:txBody>
          <a:bodyPr/>
          <a:lstStyle>
            <a:lvl1pPr>
              <a:defRPr sz="2800">
                <a:solidFill>
                  <a:schemeClr val="accent2"/>
                </a:solidFill>
              </a:defRPr>
            </a:lvl1pPr>
            <a:lvl2pPr>
              <a:defRPr sz="2800">
                <a:solidFill>
                  <a:srgbClr val="999EA0"/>
                </a:solidFill>
              </a:defRPr>
            </a:lvl2pPr>
            <a:lvl3pPr>
              <a:defRPr sz="2800">
                <a:solidFill>
                  <a:srgbClr val="999EA0"/>
                </a:solidFill>
              </a:defRPr>
            </a:lvl3pPr>
            <a:lvl4pPr>
              <a:defRPr sz="2800">
                <a:solidFill>
                  <a:srgbClr val="999EA0"/>
                </a:solidFill>
              </a:defRPr>
            </a:lvl4pPr>
            <a:lvl5pPr>
              <a:defRPr sz="2800">
                <a:solidFill>
                  <a:srgbClr val="999EA0"/>
                </a:solidFill>
              </a:defRPr>
            </a:lvl5pPr>
            <a:lvl6pPr marL="1440000" indent="-360000">
              <a:defRPr sz="2800">
                <a:solidFill>
                  <a:srgbClr val="999EA0"/>
                </a:solidFill>
              </a:defRPr>
            </a:lvl6pPr>
            <a:lvl7pPr marL="1800000" indent="-360000">
              <a:defRPr sz="2800">
                <a:solidFill>
                  <a:srgbClr val="999EA0"/>
                </a:solidFill>
              </a:defRPr>
            </a:lvl7pPr>
            <a:lvl8pPr>
              <a:defRPr sz="2800">
                <a:solidFill>
                  <a:srgbClr val="999EA0"/>
                </a:solidFill>
              </a:defRPr>
            </a:lvl8pPr>
            <a:lvl9pPr>
              <a:defRPr sz="2800">
                <a:solidFill>
                  <a:srgbClr val="999EA0"/>
                </a:solidFill>
              </a:defRPr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</a:p>
          <a:p>
            <a:pPr lvl="5"/>
            <a:r>
              <a:rPr lang="en-US" dirty="0" smtClean="0"/>
              <a:t>Sixth level</a:t>
            </a:r>
          </a:p>
          <a:p>
            <a:pPr lvl="6"/>
            <a:r>
              <a:rPr lang="en-US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  <a:endParaRPr lang="en-GB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0"/>
            <p:custDataLst>
              <p:tags r:id="rId1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Page </a:t>
            </a:r>
            <a:fld id="{46A41853-253C-4955-B912-106B8BCBF4EB}" type="slidenum">
              <a:rPr lang="en-GB" smtClean="0">
                <a:solidFill>
                  <a:srgbClr val="ADAEBE"/>
                </a:solidFill>
              </a:rPr>
              <a:pPr/>
              <a:t>‹#›</a:t>
            </a:fld>
            <a:endParaRPr lang="en-GB" dirty="0">
              <a:solidFill>
                <a:srgbClr val="ADAEBE"/>
              </a:solidFill>
            </a:endParaRPr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2"/>
            <p:custDataLst>
              <p:tags r:id="rId2"/>
            </p:custDataLst>
          </p:nvPr>
        </p:nvSpPr>
        <p:spPr/>
        <p:txBody>
          <a:bodyPr/>
          <a:lstStyle>
            <a:lvl1pPr>
              <a:defRPr>
                <a:solidFill>
                  <a:schemeClr val="accent3"/>
                </a:solidFill>
              </a:defRPr>
            </a:lvl1pPr>
          </a:lstStyle>
          <a:p>
            <a:r>
              <a:rPr lang="en-GB" smtClean="0">
                <a:solidFill>
                  <a:srgbClr val="ADAEBE"/>
                </a:solidFill>
              </a:rPr>
              <a:t>© Bird &amp; Bird LLP 2015</a:t>
            </a:r>
            <a:endParaRPr lang="en-GB" dirty="0">
              <a:solidFill>
                <a:srgbClr val="ADAEBE"/>
              </a:solidFill>
            </a:endParaRPr>
          </a:p>
        </p:txBody>
      </p:sp>
      <p:grpSp>
        <p:nvGrpSpPr>
          <p:cNvPr id="7" name="Group 38"/>
          <p:cNvGrpSpPr>
            <a:grpSpLocks/>
          </p:cNvGrpSpPr>
          <p:nvPr userDrawn="1"/>
        </p:nvGrpSpPr>
        <p:grpSpPr bwMode="auto">
          <a:xfrm>
            <a:off x="7186613" y="6419850"/>
            <a:ext cx="1500187" cy="265113"/>
            <a:chOff x="385" y="949"/>
            <a:chExt cx="4036" cy="712"/>
          </a:xfrm>
        </p:grpSpPr>
        <p:sp>
          <p:nvSpPr>
            <p:cNvPr id="8" name="Freeform 39"/>
            <p:cNvSpPr>
              <a:spLocks/>
            </p:cNvSpPr>
            <p:nvPr/>
          </p:nvSpPr>
          <p:spPr bwMode="auto">
            <a:xfrm>
              <a:off x="957" y="1002"/>
              <a:ext cx="128" cy="123"/>
            </a:xfrm>
            <a:custGeom>
              <a:avLst/>
              <a:gdLst>
                <a:gd name="T0" fmla="*/ 65 w 128"/>
                <a:gd name="T1" fmla="*/ 0 h 123"/>
                <a:gd name="T2" fmla="*/ 85 w 128"/>
                <a:gd name="T3" fmla="*/ 3 h 123"/>
                <a:gd name="T4" fmla="*/ 103 w 128"/>
                <a:gd name="T5" fmla="*/ 12 h 123"/>
                <a:gd name="T6" fmla="*/ 116 w 128"/>
                <a:gd name="T7" fmla="*/ 25 h 123"/>
                <a:gd name="T8" fmla="*/ 125 w 128"/>
                <a:gd name="T9" fmla="*/ 43 h 123"/>
                <a:gd name="T10" fmla="*/ 128 w 128"/>
                <a:gd name="T11" fmla="*/ 62 h 123"/>
                <a:gd name="T12" fmla="*/ 125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5 w 128"/>
                <a:gd name="T21" fmla="*/ 123 h 123"/>
                <a:gd name="T22" fmla="*/ 45 w 128"/>
                <a:gd name="T23" fmla="*/ 120 h 123"/>
                <a:gd name="T24" fmla="*/ 27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7 w 128"/>
                <a:gd name="T37" fmla="*/ 12 h 123"/>
                <a:gd name="T38" fmla="*/ 44 w 128"/>
                <a:gd name="T39" fmla="*/ 3 h 123"/>
                <a:gd name="T40" fmla="*/ 65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5" y="0"/>
                  </a:moveTo>
                  <a:lnTo>
                    <a:pt x="85" y="3"/>
                  </a:lnTo>
                  <a:lnTo>
                    <a:pt x="103" y="12"/>
                  </a:lnTo>
                  <a:lnTo>
                    <a:pt x="116" y="25"/>
                  </a:lnTo>
                  <a:lnTo>
                    <a:pt x="125" y="43"/>
                  </a:lnTo>
                  <a:lnTo>
                    <a:pt x="128" y="62"/>
                  </a:lnTo>
                  <a:lnTo>
                    <a:pt x="125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5" y="123"/>
                  </a:lnTo>
                  <a:lnTo>
                    <a:pt x="45" y="120"/>
                  </a:lnTo>
                  <a:lnTo>
                    <a:pt x="27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7" y="12"/>
                  </a:lnTo>
                  <a:lnTo>
                    <a:pt x="44" y="3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9" name="Freeform 40"/>
            <p:cNvSpPr>
              <a:spLocks/>
            </p:cNvSpPr>
            <p:nvPr/>
          </p:nvSpPr>
          <p:spPr bwMode="auto">
            <a:xfrm>
              <a:off x="3391" y="1002"/>
              <a:ext cx="128" cy="123"/>
            </a:xfrm>
            <a:custGeom>
              <a:avLst/>
              <a:gdLst>
                <a:gd name="T0" fmla="*/ 64 w 128"/>
                <a:gd name="T1" fmla="*/ 0 h 123"/>
                <a:gd name="T2" fmla="*/ 85 w 128"/>
                <a:gd name="T3" fmla="*/ 3 h 123"/>
                <a:gd name="T4" fmla="*/ 102 w 128"/>
                <a:gd name="T5" fmla="*/ 12 h 123"/>
                <a:gd name="T6" fmla="*/ 116 w 128"/>
                <a:gd name="T7" fmla="*/ 25 h 123"/>
                <a:gd name="T8" fmla="*/ 124 w 128"/>
                <a:gd name="T9" fmla="*/ 43 h 123"/>
                <a:gd name="T10" fmla="*/ 128 w 128"/>
                <a:gd name="T11" fmla="*/ 62 h 123"/>
                <a:gd name="T12" fmla="*/ 124 w 128"/>
                <a:gd name="T13" fmla="*/ 81 h 123"/>
                <a:gd name="T14" fmla="*/ 116 w 128"/>
                <a:gd name="T15" fmla="*/ 98 h 123"/>
                <a:gd name="T16" fmla="*/ 101 w 128"/>
                <a:gd name="T17" fmla="*/ 111 h 123"/>
                <a:gd name="T18" fmla="*/ 84 w 128"/>
                <a:gd name="T19" fmla="*/ 120 h 123"/>
                <a:gd name="T20" fmla="*/ 64 w 128"/>
                <a:gd name="T21" fmla="*/ 123 h 123"/>
                <a:gd name="T22" fmla="*/ 45 w 128"/>
                <a:gd name="T23" fmla="*/ 120 h 123"/>
                <a:gd name="T24" fmla="*/ 26 w 128"/>
                <a:gd name="T25" fmla="*/ 111 h 123"/>
                <a:gd name="T26" fmla="*/ 13 w 128"/>
                <a:gd name="T27" fmla="*/ 98 h 123"/>
                <a:gd name="T28" fmla="*/ 3 w 128"/>
                <a:gd name="T29" fmla="*/ 81 h 123"/>
                <a:gd name="T30" fmla="*/ 0 w 128"/>
                <a:gd name="T31" fmla="*/ 62 h 123"/>
                <a:gd name="T32" fmla="*/ 3 w 128"/>
                <a:gd name="T33" fmla="*/ 43 h 123"/>
                <a:gd name="T34" fmla="*/ 12 w 128"/>
                <a:gd name="T35" fmla="*/ 25 h 123"/>
                <a:gd name="T36" fmla="*/ 26 w 128"/>
                <a:gd name="T37" fmla="*/ 12 h 123"/>
                <a:gd name="T38" fmla="*/ 44 w 128"/>
                <a:gd name="T39" fmla="*/ 3 h 123"/>
                <a:gd name="T40" fmla="*/ 64 w 128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23">
                  <a:moveTo>
                    <a:pt x="64" y="0"/>
                  </a:moveTo>
                  <a:lnTo>
                    <a:pt x="85" y="3"/>
                  </a:lnTo>
                  <a:lnTo>
                    <a:pt x="102" y="12"/>
                  </a:lnTo>
                  <a:lnTo>
                    <a:pt x="116" y="25"/>
                  </a:lnTo>
                  <a:lnTo>
                    <a:pt x="124" y="43"/>
                  </a:lnTo>
                  <a:lnTo>
                    <a:pt x="128" y="62"/>
                  </a:lnTo>
                  <a:lnTo>
                    <a:pt x="124" y="81"/>
                  </a:lnTo>
                  <a:lnTo>
                    <a:pt x="116" y="98"/>
                  </a:lnTo>
                  <a:lnTo>
                    <a:pt x="101" y="111"/>
                  </a:lnTo>
                  <a:lnTo>
                    <a:pt x="84" y="120"/>
                  </a:lnTo>
                  <a:lnTo>
                    <a:pt x="64" y="123"/>
                  </a:lnTo>
                  <a:lnTo>
                    <a:pt x="45" y="120"/>
                  </a:lnTo>
                  <a:lnTo>
                    <a:pt x="26" y="111"/>
                  </a:lnTo>
                  <a:lnTo>
                    <a:pt x="13" y="98"/>
                  </a:lnTo>
                  <a:lnTo>
                    <a:pt x="3" y="81"/>
                  </a:lnTo>
                  <a:lnTo>
                    <a:pt x="0" y="62"/>
                  </a:lnTo>
                  <a:lnTo>
                    <a:pt x="3" y="43"/>
                  </a:lnTo>
                  <a:lnTo>
                    <a:pt x="12" y="25"/>
                  </a:lnTo>
                  <a:lnTo>
                    <a:pt x="26" y="12"/>
                  </a:lnTo>
                  <a:lnTo>
                    <a:pt x="44" y="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0" name="Freeform 41"/>
            <p:cNvSpPr>
              <a:spLocks noEditPoints="1"/>
            </p:cNvSpPr>
            <p:nvPr/>
          </p:nvSpPr>
          <p:spPr bwMode="auto">
            <a:xfrm>
              <a:off x="385" y="1026"/>
              <a:ext cx="508" cy="624"/>
            </a:xfrm>
            <a:custGeom>
              <a:avLst/>
              <a:gdLst>
                <a:gd name="T0" fmla="*/ 178 w 508"/>
                <a:gd name="T1" fmla="*/ 511 h 624"/>
                <a:gd name="T2" fmla="*/ 181 w 508"/>
                <a:gd name="T3" fmla="*/ 550 h 624"/>
                <a:gd name="T4" fmla="*/ 197 w 508"/>
                <a:gd name="T5" fmla="*/ 570 h 624"/>
                <a:gd name="T6" fmla="*/ 235 w 508"/>
                <a:gd name="T7" fmla="*/ 577 h 624"/>
                <a:gd name="T8" fmla="*/ 296 w 508"/>
                <a:gd name="T9" fmla="*/ 576 h 624"/>
                <a:gd name="T10" fmla="*/ 345 w 508"/>
                <a:gd name="T11" fmla="*/ 561 h 624"/>
                <a:gd name="T12" fmla="*/ 378 w 508"/>
                <a:gd name="T13" fmla="*/ 532 h 624"/>
                <a:gd name="T14" fmla="*/ 394 w 508"/>
                <a:gd name="T15" fmla="*/ 488 h 624"/>
                <a:gd name="T16" fmla="*/ 394 w 508"/>
                <a:gd name="T17" fmla="*/ 427 h 624"/>
                <a:gd name="T18" fmla="*/ 380 w 508"/>
                <a:gd name="T19" fmla="*/ 375 h 624"/>
                <a:gd name="T20" fmla="*/ 346 w 508"/>
                <a:gd name="T21" fmla="*/ 342 h 624"/>
                <a:gd name="T22" fmla="*/ 295 w 508"/>
                <a:gd name="T23" fmla="*/ 327 h 624"/>
                <a:gd name="T24" fmla="*/ 178 w 508"/>
                <a:gd name="T25" fmla="*/ 325 h 624"/>
                <a:gd name="T26" fmla="*/ 195 w 508"/>
                <a:gd name="T27" fmla="*/ 49 h 624"/>
                <a:gd name="T28" fmla="*/ 178 w 508"/>
                <a:gd name="T29" fmla="*/ 277 h 624"/>
                <a:gd name="T30" fmla="*/ 280 w 508"/>
                <a:gd name="T31" fmla="*/ 275 h 624"/>
                <a:gd name="T32" fmla="*/ 328 w 508"/>
                <a:gd name="T33" fmla="*/ 256 h 624"/>
                <a:gd name="T34" fmla="*/ 359 w 508"/>
                <a:gd name="T35" fmla="*/ 220 h 624"/>
                <a:gd name="T36" fmla="*/ 368 w 508"/>
                <a:gd name="T37" fmla="*/ 167 h 624"/>
                <a:gd name="T38" fmla="*/ 362 w 508"/>
                <a:gd name="T39" fmla="*/ 110 h 624"/>
                <a:gd name="T40" fmla="*/ 342 w 508"/>
                <a:gd name="T41" fmla="*/ 74 h 624"/>
                <a:gd name="T42" fmla="*/ 304 w 508"/>
                <a:gd name="T43" fmla="*/ 54 h 624"/>
                <a:gd name="T44" fmla="*/ 245 w 508"/>
                <a:gd name="T45" fmla="*/ 48 h 624"/>
                <a:gd name="T46" fmla="*/ 0 w 508"/>
                <a:gd name="T47" fmla="*/ 0 h 624"/>
                <a:gd name="T48" fmla="*/ 299 w 508"/>
                <a:gd name="T49" fmla="*/ 3 h 624"/>
                <a:gd name="T50" fmla="*/ 376 w 508"/>
                <a:gd name="T51" fmla="*/ 17 h 624"/>
                <a:gd name="T52" fmla="*/ 431 w 508"/>
                <a:gd name="T53" fmla="*/ 47 h 624"/>
                <a:gd name="T54" fmla="*/ 464 w 508"/>
                <a:gd name="T55" fmla="*/ 91 h 624"/>
                <a:gd name="T56" fmla="*/ 475 w 508"/>
                <a:gd name="T57" fmla="*/ 150 h 624"/>
                <a:gd name="T58" fmla="*/ 464 w 508"/>
                <a:gd name="T59" fmla="*/ 209 h 624"/>
                <a:gd name="T60" fmla="*/ 430 w 508"/>
                <a:gd name="T61" fmla="*/ 254 h 624"/>
                <a:gd name="T62" fmla="*/ 373 w 508"/>
                <a:gd name="T63" fmla="*/ 285 h 624"/>
                <a:gd name="T64" fmla="*/ 376 w 508"/>
                <a:gd name="T65" fmla="*/ 302 h 624"/>
                <a:gd name="T66" fmla="*/ 440 w 508"/>
                <a:gd name="T67" fmla="*/ 325 h 624"/>
                <a:gd name="T68" fmla="*/ 484 w 508"/>
                <a:gd name="T69" fmla="*/ 363 h 624"/>
                <a:gd name="T70" fmla="*/ 506 w 508"/>
                <a:gd name="T71" fmla="*/ 416 h 624"/>
                <a:gd name="T72" fmla="*/ 506 w 508"/>
                <a:gd name="T73" fmla="*/ 479 h 624"/>
                <a:gd name="T74" fmla="*/ 485 w 508"/>
                <a:gd name="T75" fmla="*/ 535 h 624"/>
                <a:gd name="T76" fmla="*/ 446 w 508"/>
                <a:gd name="T77" fmla="*/ 577 h 624"/>
                <a:gd name="T78" fmla="*/ 389 w 508"/>
                <a:gd name="T79" fmla="*/ 607 h 624"/>
                <a:gd name="T80" fmla="*/ 316 w 508"/>
                <a:gd name="T81" fmla="*/ 622 h 624"/>
                <a:gd name="T82" fmla="*/ 0 w 508"/>
                <a:gd name="T83" fmla="*/ 624 h 624"/>
                <a:gd name="T84" fmla="*/ 48 w 508"/>
                <a:gd name="T85" fmla="*/ 577 h 624"/>
                <a:gd name="T86" fmla="*/ 66 w 508"/>
                <a:gd name="T87" fmla="*/ 570 h 624"/>
                <a:gd name="T88" fmla="*/ 72 w 508"/>
                <a:gd name="T89" fmla="*/ 548 h 624"/>
                <a:gd name="T90" fmla="*/ 69 w 508"/>
                <a:gd name="T91" fmla="*/ 57 h 624"/>
                <a:gd name="T92" fmla="*/ 48 w 508"/>
                <a:gd name="T93" fmla="*/ 48 h 624"/>
                <a:gd name="T94" fmla="*/ 0 w 508"/>
                <a:gd name="T95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8" h="624">
                  <a:moveTo>
                    <a:pt x="178" y="325"/>
                  </a:moveTo>
                  <a:lnTo>
                    <a:pt x="178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6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4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7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80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8" y="325"/>
                  </a:lnTo>
                  <a:close/>
                  <a:moveTo>
                    <a:pt x="218" y="48"/>
                  </a:moveTo>
                  <a:lnTo>
                    <a:pt x="195" y="49"/>
                  </a:lnTo>
                  <a:lnTo>
                    <a:pt x="178" y="52"/>
                  </a:lnTo>
                  <a:lnTo>
                    <a:pt x="178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9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2" y="74"/>
                  </a:lnTo>
                  <a:lnTo>
                    <a:pt x="324" y="61"/>
                  </a:lnTo>
                  <a:lnTo>
                    <a:pt x="304" y="54"/>
                  </a:lnTo>
                  <a:lnTo>
                    <a:pt x="277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1" y="66"/>
                  </a:lnTo>
                  <a:lnTo>
                    <a:pt x="464" y="91"/>
                  </a:lnTo>
                  <a:lnTo>
                    <a:pt x="473" y="118"/>
                  </a:lnTo>
                  <a:lnTo>
                    <a:pt x="475" y="150"/>
                  </a:lnTo>
                  <a:lnTo>
                    <a:pt x="473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3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40" y="325"/>
                  </a:lnTo>
                  <a:lnTo>
                    <a:pt x="464" y="342"/>
                  </a:lnTo>
                  <a:lnTo>
                    <a:pt x="484" y="363"/>
                  </a:lnTo>
                  <a:lnTo>
                    <a:pt x="497" y="387"/>
                  </a:lnTo>
                  <a:lnTo>
                    <a:pt x="506" y="416"/>
                  </a:lnTo>
                  <a:lnTo>
                    <a:pt x="508" y="448"/>
                  </a:lnTo>
                  <a:lnTo>
                    <a:pt x="506" y="479"/>
                  </a:lnTo>
                  <a:lnTo>
                    <a:pt x="498" y="509"/>
                  </a:lnTo>
                  <a:lnTo>
                    <a:pt x="485" y="535"/>
                  </a:lnTo>
                  <a:lnTo>
                    <a:pt x="468" y="558"/>
                  </a:lnTo>
                  <a:lnTo>
                    <a:pt x="446" y="577"/>
                  </a:lnTo>
                  <a:lnTo>
                    <a:pt x="420" y="593"/>
                  </a:lnTo>
                  <a:lnTo>
                    <a:pt x="389" y="607"/>
                  </a:lnTo>
                  <a:lnTo>
                    <a:pt x="355" y="617"/>
                  </a:lnTo>
                  <a:lnTo>
                    <a:pt x="316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69"/>
                  </a:lnTo>
                  <a:lnTo>
                    <a:pt x="69" y="57"/>
                  </a:lnTo>
                  <a:lnTo>
                    <a:pt x="60" y="5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1" name="Freeform 42"/>
            <p:cNvSpPr>
              <a:spLocks/>
            </p:cNvSpPr>
            <p:nvPr/>
          </p:nvSpPr>
          <p:spPr bwMode="auto">
            <a:xfrm>
              <a:off x="1155" y="1176"/>
              <a:ext cx="347" cy="474"/>
            </a:xfrm>
            <a:custGeom>
              <a:avLst/>
              <a:gdLst>
                <a:gd name="T0" fmla="*/ 306 w 347"/>
                <a:gd name="T1" fmla="*/ 2 h 474"/>
                <a:gd name="T2" fmla="*/ 335 w 347"/>
                <a:gd name="T3" fmla="*/ 22 h 474"/>
                <a:gd name="T4" fmla="*/ 347 w 347"/>
                <a:gd name="T5" fmla="*/ 57 h 474"/>
                <a:gd name="T6" fmla="*/ 339 w 347"/>
                <a:gd name="T7" fmla="*/ 88 h 474"/>
                <a:gd name="T8" fmla="*/ 320 w 347"/>
                <a:gd name="T9" fmla="*/ 105 h 474"/>
                <a:gd name="T10" fmla="*/ 295 w 347"/>
                <a:gd name="T11" fmla="*/ 111 h 474"/>
                <a:gd name="T12" fmla="*/ 263 w 347"/>
                <a:gd name="T13" fmla="*/ 106 h 474"/>
                <a:gd name="T14" fmla="*/ 246 w 347"/>
                <a:gd name="T15" fmla="*/ 90 h 474"/>
                <a:gd name="T16" fmla="*/ 238 w 347"/>
                <a:gd name="T17" fmla="*/ 74 h 474"/>
                <a:gd name="T18" fmla="*/ 231 w 347"/>
                <a:gd name="T19" fmla="*/ 68 h 474"/>
                <a:gd name="T20" fmla="*/ 224 w 347"/>
                <a:gd name="T21" fmla="*/ 67 h 474"/>
                <a:gd name="T22" fmla="*/ 198 w 347"/>
                <a:gd name="T23" fmla="*/ 76 h 474"/>
                <a:gd name="T24" fmla="*/ 170 w 347"/>
                <a:gd name="T25" fmla="*/ 94 h 474"/>
                <a:gd name="T26" fmla="*/ 159 w 347"/>
                <a:gd name="T27" fmla="*/ 405 h 474"/>
                <a:gd name="T28" fmla="*/ 164 w 347"/>
                <a:gd name="T29" fmla="*/ 426 h 474"/>
                <a:gd name="T30" fmla="*/ 175 w 347"/>
                <a:gd name="T31" fmla="*/ 434 h 474"/>
                <a:gd name="T32" fmla="*/ 227 w 347"/>
                <a:gd name="T33" fmla="*/ 474 h 474"/>
                <a:gd name="T34" fmla="*/ 1 w 347"/>
                <a:gd name="T35" fmla="*/ 434 h 474"/>
                <a:gd name="T36" fmla="*/ 51 w 347"/>
                <a:gd name="T37" fmla="*/ 431 h 474"/>
                <a:gd name="T38" fmla="*/ 60 w 347"/>
                <a:gd name="T39" fmla="*/ 418 h 474"/>
                <a:gd name="T40" fmla="*/ 61 w 347"/>
                <a:gd name="T41" fmla="*/ 402 h 474"/>
                <a:gd name="T42" fmla="*/ 62 w 347"/>
                <a:gd name="T43" fmla="*/ 112 h 474"/>
                <a:gd name="T44" fmla="*/ 61 w 347"/>
                <a:gd name="T45" fmla="*/ 90 h 474"/>
                <a:gd name="T46" fmla="*/ 49 w 347"/>
                <a:gd name="T47" fmla="*/ 73 h 474"/>
                <a:gd name="T48" fmla="*/ 0 w 347"/>
                <a:gd name="T49" fmla="*/ 72 h 474"/>
                <a:gd name="T50" fmla="*/ 153 w 347"/>
                <a:gd name="T51" fmla="*/ 25 h 474"/>
                <a:gd name="T52" fmla="*/ 158 w 347"/>
                <a:gd name="T53" fmla="*/ 29 h 474"/>
                <a:gd name="T54" fmla="*/ 160 w 347"/>
                <a:gd name="T55" fmla="*/ 35 h 474"/>
                <a:gd name="T56" fmla="*/ 159 w 347"/>
                <a:gd name="T57" fmla="*/ 38 h 474"/>
                <a:gd name="T58" fmla="*/ 180 w 347"/>
                <a:gd name="T59" fmla="*/ 38 h 474"/>
                <a:gd name="T60" fmla="*/ 230 w 347"/>
                <a:gd name="T61" fmla="*/ 11 h 474"/>
                <a:gd name="T62" fmla="*/ 284 w 347"/>
                <a:gd name="T6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7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7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1" y="98"/>
                  </a:lnTo>
                  <a:lnTo>
                    <a:pt x="320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8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5" y="83"/>
                  </a:lnTo>
                  <a:lnTo>
                    <a:pt x="170" y="94"/>
                  </a:lnTo>
                  <a:lnTo>
                    <a:pt x="159" y="104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7" y="434"/>
                  </a:lnTo>
                  <a:lnTo>
                    <a:pt x="227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402"/>
                  </a:lnTo>
                  <a:lnTo>
                    <a:pt x="62" y="397"/>
                  </a:lnTo>
                  <a:lnTo>
                    <a:pt x="62" y="112"/>
                  </a:lnTo>
                  <a:lnTo>
                    <a:pt x="61" y="100"/>
                  </a:lnTo>
                  <a:lnTo>
                    <a:pt x="61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6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2" name="Freeform 43"/>
            <p:cNvSpPr>
              <a:spLocks/>
            </p:cNvSpPr>
            <p:nvPr/>
          </p:nvSpPr>
          <p:spPr bwMode="auto">
            <a:xfrm>
              <a:off x="911" y="1201"/>
              <a:ext cx="226" cy="449"/>
            </a:xfrm>
            <a:custGeom>
              <a:avLst/>
              <a:gdLst>
                <a:gd name="T0" fmla="*/ 0 w 226"/>
                <a:gd name="T1" fmla="*/ 0 h 449"/>
                <a:gd name="T2" fmla="*/ 163 w 226"/>
                <a:gd name="T3" fmla="*/ 0 h 449"/>
                <a:gd name="T4" fmla="*/ 166 w 226"/>
                <a:gd name="T5" fmla="*/ 2 h 449"/>
                <a:gd name="T6" fmla="*/ 167 w 226"/>
                <a:gd name="T7" fmla="*/ 3 h 449"/>
                <a:gd name="T8" fmla="*/ 168 w 226"/>
                <a:gd name="T9" fmla="*/ 5 h 449"/>
                <a:gd name="T10" fmla="*/ 168 w 226"/>
                <a:gd name="T11" fmla="*/ 15 h 449"/>
                <a:gd name="T12" fmla="*/ 167 w 226"/>
                <a:gd name="T13" fmla="*/ 24 h 449"/>
                <a:gd name="T14" fmla="*/ 167 w 226"/>
                <a:gd name="T15" fmla="*/ 40 h 449"/>
                <a:gd name="T16" fmla="*/ 166 w 226"/>
                <a:gd name="T17" fmla="*/ 62 h 449"/>
                <a:gd name="T18" fmla="*/ 166 w 226"/>
                <a:gd name="T19" fmla="*/ 380 h 449"/>
                <a:gd name="T20" fmla="*/ 167 w 226"/>
                <a:gd name="T21" fmla="*/ 393 h 449"/>
                <a:gd name="T22" fmla="*/ 171 w 226"/>
                <a:gd name="T23" fmla="*/ 401 h 449"/>
                <a:gd name="T24" fmla="*/ 175 w 226"/>
                <a:gd name="T25" fmla="*/ 406 h 449"/>
                <a:gd name="T26" fmla="*/ 183 w 226"/>
                <a:gd name="T27" fmla="*/ 409 h 449"/>
                <a:gd name="T28" fmla="*/ 226 w 226"/>
                <a:gd name="T29" fmla="*/ 409 h 449"/>
                <a:gd name="T30" fmla="*/ 226 w 226"/>
                <a:gd name="T31" fmla="*/ 449 h 449"/>
                <a:gd name="T32" fmla="*/ 9 w 226"/>
                <a:gd name="T33" fmla="*/ 449 h 449"/>
                <a:gd name="T34" fmla="*/ 9 w 226"/>
                <a:gd name="T35" fmla="*/ 409 h 449"/>
                <a:gd name="T36" fmla="*/ 46 w 226"/>
                <a:gd name="T37" fmla="*/ 409 h 449"/>
                <a:gd name="T38" fmla="*/ 57 w 226"/>
                <a:gd name="T39" fmla="*/ 406 h 449"/>
                <a:gd name="T40" fmla="*/ 64 w 226"/>
                <a:gd name="T41" fmla="*/ 400 h 449"/>
                <a:gd name="T42" fmla="*/ 68 w 226"/>
                <a:gd name="T43" fmla="*/ 389 h 449"/>
                <a:gd name="T44" fmla="*/ 68 w 226"/>
                <a:gd name="T45" fmla="*/ 388 h 449"/>
                <a:gd name="T46" fmla="*/ 69 w 226"/>
                <a:gd name="T47" fmla="*/ 385 h 449"/>
                <a:gd name="T48" fmla="*/ 69 w 226"/>
                <a:gd name="T49" fmla="*/ 72 h 449"/>
                <a:gd name="T50" fmla="*/ 68 w 226"/>
                <a:gd name="T51" fmla="*/ 59 h 449"/>
                <a:gd name="T52" fmla="*/ 68 w 226"/>
                <a:gd name="T53" fmla="*/ 54 h 449"/>
                <a:gd name="T54" fmla="*/ 63 w 226"/>
                <a:gd name="T55" fmla="*/ 47 h 449"/>
                <a:gd name="T56" fmla="*/ 56 w 226"/>
                <a:gd name="T57" fmla="*/ 42 h 449"/>
                <a:gd name="T58" fmla="*/ 46 w 226"/>
                <a:gd name="T59" fmla="*/ 41 h 449"/>
                <a:gd name="T60" fmla="*/ 0 w 226"/>
                <a:gd name="T61" fmla="*/ 40 h 449"/>
                <a:gd name="T62" fmla="*/ 0 w 226"/>
                <a:gd name="T63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6" h="449">
                  <a:moveTo>
                    <a:pt x="0" y="0"/>
                  </a:moveTo>
                  <a:lnTo>
                    <a:pt x="163" y="0"/>
                  </a:lnTo>
                  <a:lnTo>
                    <a:pt x="166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6" y="62"/>
                  </a:lnTo>
                  <a:lnTo>
                    <a:pt x="166" y="380"/>
                  </a:lnTo>
                  <a:lnTo>
                    <a:pt x="167" y="393"/>
                  </a:lnTo>
                  <a:lnTo>
                    <a:pt x="171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6" y="409"/>
                  </a:lnTo>
                  <a:lnTo>
                    <a:pt x="226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8"/>
                  </a:lnTo>
                  <a:lnTo>
                    <a:pt x="69" y="385"/>
                  </a:lnTo>
                  <a:lnTo>
                    <a:pt x="69" y="72"/>
                  </a:lnTo>
                  <a:lnTo>
                    <a:pt x="68" y="59"/>
                  </a:lnTo>
                  <a:lnTo>
                    <a:pt x="68" y="54"/>
                  </a:lnTo>
                  <a:lnTo>
                    <a:pt x="63" y="47"/>
                  </a:lnTo>
                  <a:lnTo>
                    <a:pt x="56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3" name="Freeform 44"/>
            <p:cNvSpPr>
              <a:spLocks noEditPoints="1"/>
            </p:cNvSpPr>
            <p:nvPr/>
          </p:nvSpPr>
          <p:spPr bwMode="auto">
            <a:xfrm>
              <a:off x="2819" y="1026"/>
              <a:ext cx="507" cy="624"/>
            </a:xfrm>
            <a:custGeom>
              <a:avLst/>
              <a:gdLst>
                <a:gd name="T0" fmla="*/ 177 w 507"/>
                <a:gd name="T1" fmla="*/ 511 h 624"/>
                <a:gd name="T2" fmla="*/ 181 w 507"/>
                <a:gd name="T3" fmla="*/ 550 h 624"/>
                <a:gd name="T4" fmla="*/ 197 w 507"/>
                <a:gd name="T5" fmla="*/ 570 h 624"/>
                <a:gd name="T6" fmla="*/ 235 w 507"/>
                <a:gd name="T7" fmla="*/ 577 h 624"/>
                <a:gd name="T8" fmla="*/ 296 w 507"/>
                <a:gd name="T9" fmla="*/ 576 h 624"/>
                <a:gd name="T10" fmla="*/ 345 w 507"/>
                <a:gd name="T11" fmla="*/ 561 h 624"/>
                <a:gd name="T12" fmla="*/ 378 w 507"/>
                <a:gd name="T13" fmla="*/ 532 h 624"/>
                <a:gd name="T14" fmla="*/ 394 w 507"/>
                <a:gd name="T15" fmla="*/ 488 h 624"/>
                <a:gd name="T16" fmla="*/ 394 w 507"/>
                <a:gd name="T17" fmla="*/ 427 h 624"/>
                <a:gd name="T18" fmla="*/ 379 w 507"/>
                <a:gd name="T19" fmla="*/ 375 h 624"/>
                <a:gd name="T20" fmla="*/ 346 w 507"/>
                <a:gd name="T21" fmla="*/ 342 h 624"/>
                <a:gd name="T22" fmla="*/ 295 w 507"/>
                <a:gd name="T23" fmla="*/ 327 h 624"/>
                <a:gd name="T24" fmla="*/ 177 w 507"/>
                <a:gd name="T25" fmla="*/ 325 h 624"/>
                <a:gd name="T26" fmla="*/ 194 w 507"/>
                <a:gd name="T27" fmla="*/ 49 h 624"/>
                <a:gd name="T28" fmla="*/ 177 w 507"/>
                <a:gd name="T29" fmla="*/ 277 h 624"/>
                <a:gd name="T30" fmla="*/ 280 w 507"/>
                <a:gd name="T31" fmla="*/ 275 h 624"/>
                <a:gd name="T32" fmla="*/ 328 w 507"/>
                <a:gd name="T33" fmla="*/ 256 h 624"/>
                <a:gd name="T34" fmla="*/ 358 w 507"/>
                <a:gd name="T35" fmla="*/ 220 h 624"/>
                <a:gd name="T36" fmla="*/ 368 w 507"/>
                <a:gd name="T37" fmla="*/ 167 h 624"/>
                <a:gd name="T38" fmla="*/ 362 w 507"/>
                <a:gd name="T39" fmla="*/ 110 h 624"/>
                <a:gd name="T40" fmla="*/ 341 w 507"/>
                <a:gd name="T41" fmla="*/ 74 h 624"/>
                <a:gd name="T42" fmla="*/ 303 w 507"/>
                <a:gd name="T43" fmla="*/ 54 h 624"/>
                <a:gd name="T44" fmla="*/ 245 w 507"/>
                <a:gd name="T45" fmla="*/ 48 h 624"/>
                <a:gd name="T46" fmla="*/ 0 w 507"/>
                <a:gd name="T47" fmla="*/ 0 h 624"/>
                <a:gd name="T48" fmla="*/ 299 w 507"/>
                <a:gd name="T49" fmla="*/ 3 h 624"/>
                <a:gd name="T50" fmla="*/ 376 w 507"/>
                <a:gd name="T51" fmla="*/ 17 h 624"/>
                <a:gd name="T52" fmla="*/ 431 w 507"/>
                <a:gd name="T53" fmla="*/ 47 h 624"/>
                <a:gd name="T54" fmla="*/ 464 w 507"/>
                <a:gd name="T55" fmla="*/ 91 h 624"/>
                <a:gd name="T56" fmla="*/ 475 w 507"/>
                <a:gd name="T57" fmla="*/ 150 h 624"/>
                <a:gd name="T58" fmla="*/ 464 w 507"/>
                <a:gd name="T59" fmla="*/ 209 h 624"/>
                <a:gd name="T60" fmla="*/ 430 w 507"/>
                <a:gd name="T61" fmla="*/ 254 h 624"/>
                <a:gd name="T62" fmla="*/ 372 w 507"/>
                <a:gd name="T63" fmla="*/ 285 h 624"/>
                <a:gd name="T64" fmla="*/ 376 w 507"/>
                <a:gd name="T65" fmla="*/ 302 h 624"/>
                <a:gd name="T66" fmla="*/ 439 w 507"/>
                <a:gd name="T67" fmla="*/ 325 h 624"/>
                <a:gd name="T68" fmla="*/ 482 w 507"/>
                <a:gd name="T69" fmla="*/ 363 h 624"/>
                <a:gd name="T70" fmla="*/ 504 w 507"/>
                <a:gd name="T71" fmla="*/ 416 h 624"/>
                <a:gd name="T72" fmla="*/ 503 w 507"/>
                <a:gd name="T73" fmla="*/ 483 h 624"/>
                <a:gd name="T74" fmla="*/ 478 w 507"/>
                <a:gd name="T75" fmla="*/ 542 h 624"/>
                <a:gd name="T76" fmla="*/ 431 w 507"/>
                <a:gd name="T77" fmla="*/ 587 h 624"/>
                <a:gd name="T78" fmla="*/ 362 w 507"/>
                <a:gd name="T79" fmla="*/ 614 h 624"/>
                <a:gd name="T80" fmla="*/ 274 w 507"/>
                <a:gd name="T81" fmla="*/ 624 h 624"/>
                <a:gd name="T82" fmla="*/ 0 w 507"/>
                <a:gd name="T83" fmla="*/ 577 h 624"/>
                <a:gd name="T84" fmla="*/ 59 w 507"/>
                <a:gd name="T85" fmla="*/ 576 h 624"/>
                <a:gd name="T86" fmla="*/ 71 w 507"/>
                <a:gd name="T87" fmla="*/ 559 h 624"/>
                <a:gd name="T88" fmla="*/ 72 w 507"/>
                <a:gd name="T89" fmla="*/ 79 h 624"/>
                <a:gd name="T90" fmla="*/ 68 w 507"/>
                <a:gd name="T91" fmla="*/ 59 h 624"/>
                <a:gd name="T92" fmla="*/ 57 w 507"/>
                <a:gd name="T93" fmla="*/ 49 h 624"/>
                <a:gd name="T94" fmla="*/ 0 w 507"/>
                <a:gd name="T95" fmla="*/ 48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7" h="624">
                  <a:moveTo>
                    <a:pt x="177" y="325"/>
                  </a:moveTo>
                  <a:lnTo>
                    <a:pt x="177" y="511"/>
                  </a:lnTo>
                  <a:lnTo>
                    <a:pt x="179" y="533"/>
                  </a:lnTo>
                  <a:lnTo>
                    <a:pt x="181" y="550"/>
                  </a:lnTo>
                  <a:lnTo>
                    <a:pt x="187" y="563"/>
                  </a:lnTo>
                  <a:lnTo>
                    <a:pt x="197" y="570"/>
                  </a:lnTo>
                  <a:lnTo>
                    <a:pt x="213" y="575"/>
                  </a:lnTo>
                  <a:lnTo>
                    <a:pt x="235" y="577"/>
                  </a:lnTo>
                  <a:lnTo>
                    <a:pt x="265" y="577"/>
                  </a:lnTo>
                  <a:lnTo>
                    <a:pt x="296" y="576"/>
                  </a:lnTo>
                  <a:lnTo>
                    <a:pt x="323" y="570"/>
                  </a:lnTo>
                  <a:lnTo>
                    <a:pt x="345" y="561"/>
                  </a:lnTo>
                  <a:lnTo>
                    <a:pt x="365" y="548"/>
                  </a:lnTo>
                  <a:lnTo>
                    <a:pt x="378" y="532"/>
                  </a:lnTo>
                  <a:lnTo>
                    <a:pt x="388" y="511"/>
                  </a:lnTo>
                  <a:lnTo>
                    <a:pt x="394" y="488"/>
                  </a:lnTo>
                  <a:lnTo>
                    <a:pt x="396" y="460"/>
                  </a:lnTo>
                  <a:lnTo>
                    <a:pt x="394" y="427"/>
                  </a:lnTo>
                  <a:lnTo>
                    <a:pt x="389" y="398"/>
                  </a:lnTo>
                  <a:lnTo>
                    <a:pt x="379" y="375"/>
                  </a:lnTo>
                  <a:lnTo>
                    <a:pt x="365" y="357"/>
                  </a:lnTo>
                  <a:lnTo>
                    <a:pt x="346" y="342"/>
                  </a:lnTo>
                  <a:lnTo>
                    <a:pt x="323" y="332"/>
                  </a:lnTo>
                  <a:lnTo>
                    <a:pt x="295" y="327"/>
                  </a:lnTo>
                  <a:lnTo>
                    <a:pt x="262" y="325"/>
                  </a:lnTo>
                  <a:lnTo>
                    <a:pt x="177" y="325"/>
                  </a:lnTo>
                  <a:close/>
                  <a:moveTo>
                    <a:pt x="218" y="48"/>
                  </a:moveTo>
                  <a:lnTo>
                    <a:pt x="194" y="49"/>
                  </a:lnTo>
                  <a:lnTo>
                    <a:pt x="177" y="52"/>
                  </a:lnTo>
                  <a:lnTo>
                    <a:pt x="177" y="277"/>
                  </a:lnTo>
                  <a:lnTo>
                    <a:pt x="250" y="277"/>
                  </a:lnTo>
                  <a:lnTo>
                    <a:pt x="280" y="275"/>
                  </a:lnTo>
                  <a:lnTo>
                    <a:pt x="306" y="267"/>
                  </a:lnTo>
                  <a:lnTo>
                    <a:pt x="328" y="256"/>
                  </a:lnTo>
                  <a:lnTo>
                    <a:pt x="345" y="239"/>
                  </a:lnTo>
                  <a:lnTo>
                    <a:pt x="358" y="220"/>
                  </a:lnTo>
                  <a:lnTo>
                    <a:pt x="366" y="195"/>
                  </a:lnTo>
                  <a:lnTo>
                    <a:pt x="368" y="167"/>
                  </a:lnTo>
                  <a:lnTo>
                    <a:pt x="367" y="136"/>
                  </a:lnTo>
                  <a:lnTo>
                    <a:pt x="362" y="110"/>
                  </a:lnTo>
                  <a:lnTo>
                    <a:pt x="354" y="90"/>
                  </a:lnTo>
                  <a:lnTo>
                    <a:pt x="341" y="74"/>
                  </a:lnTo>
                  <a:lnTo>
                    <a:pt x="324" y="61"/>
                  </a:lnTo>
                  <a:lnTo>
                    <a:pt x="303" y="54"/>
                  </a:lnTo>
                  <a:lnTo>
                    <a:pt x="276" y="49"/>
                  </a:lnTo>
                  <a:lnTo>
                    <a:pt x="245" y="48"/>
                  </a:lnTo>
                  <a:lnTo>
                    <a:pt x="218" y="48"/>
                  </a:lnTo>
                  <a:close/>
                  <a:moveTo>
                    <a:pt x="0" y="0"/>
                  </a:moveTo>
                  <a:lnTo>
                    <a:pt x="252" y="0"/>
                  </a:lnTo>
                  <a:lnTo>
                    <a:pt x="299" y="3"/>
                  </a:lnTo>
                  <a:lnTo>
                    <a:pt x="340" y="8"/>
                  </a:lnTo>
                  <a:lnTo>
                    <a:pt x="376" y="17"/>
                  </a:lnTo>
                  <a:lnTo>
                    <a:pt x="406" y="30"/>
                  </a:lnTo>
                  <a:lnTo>
                    <a:pt x="431" y="47"/>
                  </a:lnTo>
                  <a:lnTo>
                    <a:pt x="450" y="66"/>
                  </a:lnTo>
                  <a:lnTo>
                    <a:pt x="464" y="91"/>
                  </a:lnTo>
                  <a:lnTo>
                    <a:pt x="472" y="118"/>
                  </a:lnTo>
                  <a:lnTo>
                    <a:pt x="475" y="150"/>
                  </a:lnTo>
                  <a:lnTo>
                    <a:pt x="472" y="182"/>
                  </a:lnTo>
                  <a:lnTo>
                    <a:pt x="464" y="209"/>
                  </a:lnTo>
                  <a:lnTo>
                    <a:pt x="449" y="233"/>
                  </a:lnTo>
                  <a:lnTo>
                    <a:pt x="430" y="254"/>
                  </a:lnTo>
                  <a:lnTo>
                    <a:pt x="404" y="271"/>
                  </a:lnTo>
                  <a:lnTo>
                    <a:pt x="372" y="285"/>
                  </a:lnTo>
                  <a:lnTo>
                    <a:pt x="335" y="294"/>
                  </a:lnTo>
                  <a:lnTo>
                    <a:pt x="376" y="302"/>
                  </a:lnTo>
                  <a:lnTo>
                    <a:pt x="410" y="311"/>
                  </a:lnTo>
                  <a:lnTo>
                    <a:pt x="439" y="325"/>
                  </a:lnTo>
                  <a:lnTo>
                    <a:pt x="464" y="342"/>
                  </a:lnTo>
                  <a:lnTo>
                    <a:pt x="482" y="363"/>
                  </a:lnTo>
                  <a:lnTo>
                    <a:pt x="496" y="387"/>
                  </a:lnTo>
                  <a:lnTo>
                    <a:pt x="504" y="416"/>
                  </a:lnTo>
                  <a:lnTo>
                    <a:pt x="507" y="448"/>
                  </a:lnTo>
                  <a:lnTo>
                    <a:pt x="503" y="483"/>
                  </a:lnTo>
                  <a:lnTo>
                    <a:pt x="494" y="514"/>
                  </a:lnTo>
                  <a:lnTo>
                    <a:pt x="478" y="542"/>
                  </a:lnTo>
                  <a:lnTo>
                    <a:pt x="458" y="566"/>
                  </a:lnTo>
                  <a:lnTo>
                    <a:pt x="431" y="587"/>
                  </a:lnTo>
                  <a:lnTo>
                    <a:pt x="399" y="603"/>
                  </a:lnTo>
                  <a:lnTo>
                    <a:pt x="362" y="614"/>
                  </a:lnTo>
                  <a:lnTo>
                    <a:pt x="321" y="622"/>
                  </a:lnTo>
                  <a:lnTo>
                    <a:pt x="274" y="624"/>
                  </a:lnTo>
                  <a:lnTo>
                    <a:pt x="0" y="624"/>
                  </a:lnTo>
                  <a:lnTo>
                    <a:pt x="0" y="577"/>
                  </a:lnTo>
                  <a:lnTo>
                    <a:pt x="48" y="577"/>
                  </a:lnTo>
                  <a:lnTo>
                    <a:pt x="59" y="576"/>
                  </a:lnTo>
                  <a:lnTo>
                    <a:pt x="66" y="570"/>
                  </a:lnTo>
                  <a:lnTo>
                    <a:pt x="71" y="559"/>
                  </a:lnTo>
                  <a:lnTo>
                    <a:pt x="72" y="548"/>
                  </a:lnTo>
                  <a:lnTo>
                    <a:pt x="72" y="79"/>
                  </a:lnTo>
                  <a:lnTo>
                    <a:pt x="71" y="69"/>
                  </a:lnTo>
                  <a:lnTo>
                    <a:pt x="68" y="59"/>
                  </a:lnTo>
                  <a:lnTo>
                    <a:pt x="63" y="53"/>
                  </a:lnTo>
                  <a:lnTo>
                    <a:pt x="57" y="49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4" name="Freeform 45"/>
            <p:cNvSpPr>
              <a:spLocks/>
            </p:cNvSpPr>
            <p:nvPr/>
          </p:nvSpPr>
          <p:spPr bwMode="auto">
            <a:xfrm>
              <a:off x="3589" y="1176"/>
              <a:ext cx="346" cy="474"/>
            </a:xfrm>
            <a:custGeom>
              <a:avLst/>
              <a:gdLst>
                <a:gd name="T0" fmla="*/ 284 w 346"/>
                <a:gd name="T1" fmla="*/ 0 h 474"/>
                <a:gd name="T2" fmla="*/ 306 w 346"/>
                <a:gd name="T3" fmla="*/ 2 h 474"/>
                <a:gd name="T4" fmla="*/ 323 w 346"/>
                <a:gd name="T5" fmla="*/ 10 h 474"/>
                <a:gd name="T6" fmla="*/ 335 w 346"/>
                <a:gd name="T7" fmla="*/ 22 h 474"/>
                <a:gd name="T8" fmla="*/ 344 w 346"/>
                <a:gd name="T9" fmla="*/ 38 h 474"/>
                <a:gd name="T10" fmla="*/ 346 w 346"/>
                <a:gd name="T11" fmla="*/ 57 h 474"/>
                <a:gd name="T12" fmla="*/ 344 w 346"/>
                <a:gd name="T13" fmla="*/ 74 h 474"/>
                <a:gd name="T14" fmla="*/ 339 w 346"/>
                <a:gd name="T15" fmla="*/ 88 h 474"/>
                <a:gd name="T16" fmla="*/ 330 w 346"/>
                <a:gd name="T17" fmla="*/ 98 h 474"/>
                <a:gd name="T18" fmla="*/ 319 w 346"/>
                <a:gd name="T19" fmla="*/ 105 h 474"/>
                <a:gd name="T20" fmla="*/ 307 w 346"/>
                <a:gd name="T21" fmla="*/ 110 h 474"/>
                <a:gd name="T22" fmla="*/ 295 w 346"/>
                <a:gd name="T23" fmla="*/ 111 h 474"/>
                <a:gd name="T24" fmla="*/ 277 w 346"/>
                <a:gd name="T25" fmla="*/ 110 h 474"/>
                <a:gd name="T26" fmla="*/ 263 w 346"/>
                <a:gd name="T27" fmla="*/ 106 h 474"/>
                <a:gd name="T28" fmla="*/ 253 w 346"/>
                <a:gd name="T29" fmla="*/ 99 h 474"/>
                <a:gd name="T30" fmla="*/ 246 w 346"/>
                <a:gd name="T31" fmla="*/ 90 h 474"/>
                <a:gd name="T32" fmla="*/ 240 w 346"/>
                <a:gd name="T33" fmla="*/ 79 h 474"/>
                <a:gd name="T34" fmla="*/ 237 w 346"/>
                <a:gd name="T35" fmla="*/ 74 h 474"/>
                <a:gd name="T36" fmla="*/ 235 w 346"/>
                <a:gd name="T37" fmla="*/ 71 h 474"/>
                <a:gd name="T38" fmla="*/ 231 w 346"/>
                <a:gd name="T39" fmla="*/ 68 h 474"/>
                <a:gd name="T40" fmla="*/ 228 w 346"/>
                <a:gd name="T41" fmla="*/ 67 h 474"/>
                <a:gd name="T42" fmla="*/ 224 w 346"/>
                <a:gd name="T43" fmla="*/ 67 h 474"/>
                <a:gd name="T44" fmla="*/ 213 w 346"/>
                <a:gd name="T45" fmla="*/ 70 h 474"/>
                <a:gd name="T46" fmla="*/ 198 w 346"/>
                <a:gd name="T47" fmla="*/ 76 h 474"/>
                <a:gd name="T48" fmla="*/ 183 w 346"/>
                <a:gd name="T49" fmla="*/ 83 h 474"/>
                <a:gd name="T50" fmla="*/ 170 w 346"/>
                <a:gd name="T51" fmla="*/ 94 h 474"/>
                <a:gd name="T52" fmla="*/ 158 w 346"/>
                <a:gd name="T53" fmla="*/ 104 h 474"/>
                <a:gd name="T54" fmla="*/ 158 w 346"/>
                <a:gd name="T55" fmla="*/ 400 h 474"/>
                <a:gd name="T56" fmla="*/ 159 w 346"/>
                <a:gd name="T57" fmla="*/ 405 h 474"/>
                <a:gd name="T58" fmla="*/ 160 w 346"/>
                <a:gd name="T59" fmla="*/ 418 h 474"/>
                <a:gd name="T60" fmla="*/ 164 w 346"/>
                <a:gd name="T61" fmla="*/ 426 h 474"/>
                <a:gd name="T62" fmla="*/ 169 w 346"/>
                <a:gd name="T63" fmla="*/ 431 h 474"/>
                <a:gd name="T64" fmla="*/ 175 w 346"/>
                <a:gd name="T65" fmla="*/ 434 h 474"/>
                <a:gd name="T66" fmla="*/ 226 w 346"/>
                <a:gd name="T67" fmla="*/ 434 h 474"/>
                <a:gd name="T68" fmla="*/ 226 w 346"/>
                <a:gd name="T69" fmla="*/ 474 h 474"/>
                <a:gd name="T70" fmla="*/ 1 w 346"/>
                <a:gd name="T71" fmla="*/ 474 h 474"/>
                <a:gd name="T72" fmla="*/ 1 w 346"/>
                <a:gd name="T73" fmla="*/ 434 h 474"/>
                <a:gd name="T74" fmla="*/ 45 w 346"/>
                <a:gd name="T75" fmla="*/ 434 h 474"/>
                <a:gd name="T76" fmla="*/ 51 w 346"/>
                <a:gd name="T77" fmla="*/ 431 h 474"/>
                <a:gd name="T78" fmla="*/ 56 w 346"/>
                <a:gd name="T79" fmla="*/ 426 h 474"/>
                <a:gd name="T80" fmla="*/ 60 w 346"/>
                <a:gd name="T81" fmla="*/ 418 h 474"/>
                <a:gd name="T82" fmla="*/ 61 w 346"/>
                <a:gd name="T83" fmla="*/ 404 h 474"/>
                <a:gd name="T84" fmla="*/ 61 w 346"/>
                <a:gd name="T85" fmla="*/ 92 h 474"/>
                <a:gd name="T86" fmla="*/ 60 w 346"/>
                <a:gd name="T87" fmla="*/ 90 h 474"/>
                <a:gd name="T88" fmla="*/ 56 w 346"/>
                <a:gd name="T89" fmla="*/ 79 h 474"/>
                <a:gd name="T90" fmla="*/ 49 w 346"/>
                <a:gd name="T91" fmla="*/ 73 h 474"/>
                <a:gd name="T92" fmla="*/ 38 w 346"/>
                <a:gd name="T93" fmla="*/ 72 h 474"/>
                <a:gd name="T94" fmla="*/ 0 w 346"/>
                <a:gd name="T95" fmla="*/ 72 h 474"/>
                <a:gd name="T96" fmla="*/ 0 w 346"/>
                <a:gd name="T97" fmla="*/ 25 h 474"/>
                <a:gd name="T98" fmla="*/ 153 w 346"/>
                <a:gd name="T99" fmla="*/ 25 h 474"/>
                <a:gd name="T100" fmla="*/ 155 w 346"/>
                <a:gd name="T101" fmla="*/ 27 h 474"/>
                <a:gd name="T102" fmla="*/ 158 w 346"/>
                <a:gd name="T103" fmla="*/ 29 h 474"/>
                <a:gd name="T104" fmla="*/ 159 w 346"/>
                <a:gd name="T105" fmla="*/ 32 h 474"/>
                <a:gd name="T106" fmla="*/ 160 w 346"/>
                <a:gd name="T107" fmla="*/ 35 h 474"/>
                <a:gd name="T108" fmla="*/ 160 w 346"/>
                <a:gd name="T109" fmla="*/ 36 h 474"/>
                <a:gd name="T110" fmla="*/ 159 w 346"/>
                <a:gd name="T111" fmla="*/ 38 h 474"/>
                <a:gd name="T112" fmla="*/ 159 w 346"/>
                <a:gd name="T113" fmla="*/ 54 h 474"/>
                <a:gd name="T114" fmla="*/ 180 w 346"/>
                <a:gd name="T115" fmla="*/ 38 h 474"/>
                <a:gd name="T116" fmla="*/ 204 w 346"/>
                <a:gd name="T117" fmla="*/ 23 h 474"/>
                <a:gd name="T118" fmla="*/ 230 w 346"/>
                <a:gd name="T119" fmla="*/ 11 h 474"/>
                <a:gd name="T120" fmla="*/ 257 w 346"/>
                <a:gd name="T121" fmla="*/ 2 h 474"/>
                <a:gd name="T122" fmla="*/ 284 w 346"/>
                <a:gd name="T123" fmla="*/ 0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6" h="474">
                  <a:moveTo>
                    <a:pt x="284" y="0"/>
                  </a:moveTo>
                  <a:lnTo>
                    <a:pt x="306" y="2"/>
                  </a:lnTo>
                  <a:lnTo>
                    <a:pt x="323" y="10"/>
                  </a:lnTo>
                  <a:lnTo>
                    <a:pt x="335" y="22"/>
                  </a:lnTo>
                  <a:lnTo>
                    <a:pt x="344" y="38"/>
                  </a:lnTo>
                  <a:lnTo>
                    <a:pt x="346" y="57"/>
                  </a:lnTo>
                  <a:lnTo>
                    <a:pt x="344" y="74"/>
                  </a:lnTo>
                  <a:lnTo>
                    <a:pt x="339" y="88"/>
                  </a:lnTo>
                  <a:lnTo>
                    <a:pt x="330" y="98"/>
                  </a:lnTo>
                  <a:lnTo>
                    <a:pt x="319" y="105"/>
                  </a:lnTo>
                  <a:lnTo>
                    <a:pt x="307" y="110"/>
                  </a:lnTo>
                  <a:lnTo>
                    <a:pt x="295" y="111"/>
                  </a:lnTo>
                  <a:lnTo>
                    <a:pt x="277" y="110"/>
                  </a:lnTo>
                  <a:lnTo>
                    <a:pt x="263" y="106"/>
                  </a:lnTo>
                  <a:lnTo>
                    <a:pt x="253" y="99"/>
                  </a:lnTo>
                  <a:lnTo>
                    <a:pt x="246" y="90"/>
                  </a:lnTo>
                  <a:lnTo>
                    <a:pt x="240" y="79"/>
                  </a:lnTo>
                  <a:lnTo>
                    <a:pt x="237" y="74"/>
                  </a:lnTo>
                  <a:lnTo>
                    <a:pt x="235" y="71"/>
                  </a:lnTo>
                  <a:lnTo>
                    <a:pt x="231" y="68"/>
                  </a:lnTo>
                  <a:lnTo>
                    <a:pt x="228" y="67"/>
                  </a:lnTo>
                  <a:lnTo>
                    <a:pt x="224" y="67"/>
                  </a:lnTo>
                  <a:lnTo>
                    <a:pt x="213" y="70"/>
                  </a:lnTo>
                  <a:lnTo>
                    <a:pt x="198" y="76"/>
                  </a:lnTo>
                  <a:lnTo>
                    <a:pt x="183" y="83"/>
                  </a:lnTo>
                  <a:lnTo>
                    <a:pt x="170" y="94"/>
                  </a:lnTo>
                  <a:lnTo>
                    <a:pt x="158" y="104"/>
                  </a:lnTo>
                  <a:lnTo>
                    <a:pt x="158" y="400"/>
                  </a:lnTo>
                  <a:lnTo>
                    <a:pt x="159" y="405"/>
                  </a:lnTo>
                  <a:lnTo>
                    <a:pt x="160" y="418"/>
                  </a:lnTo>
                  <a:lnTo>
                    <a:pt x="164" y="426"/>
                  </a:lnTo>
                  <a:lnTo>
                    <a:pt x="169" y="431"/>
                  </a:lnTo>
                  <a:lnTo>
                    <a:pt x="175" y="434"/>
                  </a:lnTo>
                  <a:lnTo>
                    <a:pt x="226" y="434"/>
                  </a:lnTo>
                  <a:lnTo>
                    <a:pt x="226" y="474"/>
                  </a:lnTo>
                  <a:lnTo>
                    <a:pt x="1" y="474"/>
                  </a:lnTo>
                  <a:lnTo>
                    <a:pt x="1" y="434"/>
                  </a:lnTo>
                  <a:lnTo>
                    <a:pt x="45" y="434"/>
                  </a:lnTo>
                  <a:lnTo>
                    <a:pt x="51" y="431"/>
                  </a:lnTo>
                  <a:lnTo>
                    <a:pt x="56" y="426"/>
                  </a:lnTo>
                  <a:lnTo>
                    <a:pt x="60" y="418"/>
                  </a:lnTo>
                  <a:lnTo>
                    <a:pt x="61" y="404"/>
                  </a:lnTo>
                  <a:lnTo>
                    <a:pt x="61" y="92"/>
                  </a:lnTo>
                  <a:lnTo>
                    <a:pt x="60" y="90"/>
                  </a:lnTo>
                  <a:lnTo>
                    <a:pt x="56" y="79"/>
                  </a:lnTo>
                  <a:lnTo>
                    <a:pt x="49" y="73"/>
                  </a:lnTo>
                  <a:lnTo>
                    <a:pt x="38" y="72"/>
                  </a:lnTo>
                  <a:lnTo>
                    <a:pt x="0" y="72"/>
                  </a:lnTo>
                  <a:lnTo>
                    <a:pt x="0" y="25"/>
                  </a:lnTo>
                  <a:lnTo>
                    <a:pt x="153" y="25"/>
                  </a:lnTo>
                  <a:lnTo>
                    <a:pt x="155" y="27"/>
                  </a:lnTo>
                  <a:lnTo>
                    <a:pt x="158" y="29"/>
                  </a:lnTo>
                  <a:lnTo>
                    <a:pt x="159" y="32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59" y="38"/>
                  </a:lnTo>
                  <a:lnTo>
                    <a:pt x="159" y="54"/>
                  </a:lnTo>
                  <a:lnTo>
                    <a:pt x="180" y="38"/>
                  </a:lnTo>
                  <a:lnTo>
                    <a:pt x="204" y="23"/>
                  </a:lnTo>
                  <a:lnTo>
                    <a:pt x="230" y="11"/>
                  </a:lnTo>
                  <a:lnTo>
                    <a:pt x="257" y="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5" name="Freeform 46"/>
            <p:cNvSpPr>
              <a:spLocks/>
            </p:cNvSpPr>
            <p:nvPr/>
          </p:nvSpPr>
          <p:spPr bwMode="auto">
            <a:xfrm>
              <a:off x="3345" y="1201"/>
              <a:ext cx="225" cy="449"/>
            </a:xfrm>
            <a:custGeom>
              <a:avLst/>
              <a:gdLst>
                <a:gd name="T0" fmla="*/ 0 w 225"/>
                <a:gd name="T1" fmla="*/ 0 h 449"/>
                <a:gd name="T2" fmla="*/ 162 w 225"/>
                <a:gd name="T3" fmla="*/ 0 h 449"/>
                <a:gd name="T4" fmla="*/ 164 w 225"/>
                <a:gd name="T5" fmla="*/ 2 h 449"/>
                <a:gd name="T6" fmla="*/ 165 w 225"/>
                <a:gd name="T7" fmla="*/ 2 h 449"/>
                <a:gd name="T8" fmla="*/ 167 w 225"/>
                <a:gd name="T9" fmla="*/ 3 h 449"/>
                <a:gd name="T10" fmla="*/ 168 w 225"/>
                <a:gd name="T11" fmla="*/ 5 h 449"/>
                <a:gd name="T12" fmla="*/ 168 w 225"/>
                <a:gd name="T13" fmla="*/ 15 h 449"/>
                <a:gd name="T14" fmla="*/ 167 w 225"/>
                <a:gd name="T15" fmla="*/ 24 h 449"/>
                <a:gd name="T16" fmla="*/ 167 w 225"/>
                <a:gd name="T17" fmla="*/ 40 h 449"/>
                <a:gd name="T18" fmla="*/ 165 w 225"/>
                <a:gd name="T19" fmla="*/ 62 h 449"/>
                <a:gd name="T20" fmla="*/ 165 w 225"/>
                <a:gd name="T21" fmla="*/ 380 h 449"/>
                <a:gd name="T22" fmla="*/ 167 w 225"/>
                <a:gd name="T23" fmla="*/ 393 h 449"/>
                <a:gd name="T24" fmla="*/ 170 w 225"/>
                <a:gd name="T25" fmla="*/ 401 h 449"/>
                <a:gd name="T26" fmla="*/ 175 w 225"/>
                <a:gd name="T27" fmla="*/ 406 h 449"/>
                <a:gd name="T28" fmla="*/ 183 w 225"/>
                <a:gd name="T29" fmla="*/ 409 h 449"/>
                <a:gd name="T30" fmla="*/ 225 w 225"/>
                <a:gd name="T31" fmla="*/ 409 h 449"/>
                <a:gd name="T32" fmla="*/ 225 w 225"/>
                <a:gd name="T33" fmla="*/ 449 h 449"/>
                <a:gd name="T34" fmla="*/ 9 w 225"/>
                <a:gd name="T35" fmla="*/ 449 h 449"/>
                <a:gd name="T36" fmla="*/ 9 w 225"/>
                <a:gd name="T37" fmla="*/ 409 h 449"/>
                <a:gd name="T38" fmla="*/ 46 w 225"/>
                <a:gd name="T39" fmla="*/ 409 h 449"/>
                <a:gd name="T40" fmla="*/ 57 w 225"/>
                <a:gd name="T41" fmla="*/ 406 h 449"/>
                <a:gd name="T42" fmla="*/ 64 w 225"/>
                <a:gd name="T43" fmla="*/ 400 h 449"/>
                <a:gd name="T44" fmla="*/ 68 w 225"/>
                <a:gd name="T45" fmla="*/ 389 h 449"/>
                <a:gd name="T46" fmla="*/ 68 w 225"/>
                <a:gd name="T47" fmla="*/ 385 h 449"/>
                <a:gd name="T48" fmla="*/ 69 w 225"/>
                <a:gd name="T49" fmla="*/ 384 h 449"/>
                <a:gd name="T50" fmla="*/ 69 w 225"/>
                <a:gd name="T51" fmla="*/ 70 h 449"/>
                <a:gd name="T52" fmla="*/ 68 w 225"/>
                <a:gd name="T53" fmla="*/ 59 h 449"/>
                <a:gd name="T54" fmla="*/ 68 w 225"/>
                <a:gd name="T55" fmla="*/ 56 h 449"/>
                <a:gd name="T56" fmla="*/ 66 w 225"/>
                <a:gd name="T57" fmla="*/ 54 h 449"/>
                <a:gd name="T58" fmla="*/ 63 w 225"/>
                <a:gd name="T59" fmla="*/ 47 h 449"/>
                <a:gd name="T60" fmla="*/ 55 w 225"/>
                <a:gd name="T61" fmla="*/ 42 h 449"/>
                <a:gd name="T62" fmla="*/ 46 w 225"/>
                <a:gd name="T63" fmla="*/ 41 h 449"/>
                <a:gd name="T64" fmla="*/ 0 w 225"/>
                <a:gd name="T65" fmla="*/ 40 h 449"/>
                <a:gd name="T66" fmla="*/ 0 w 225"/>
                <a:gd name="T67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449">
                  <a:moveTo>
                    <a:pt x="0" y="0"/>
                  </a:moveTo>
                  <a:lnTo>
                    <a:pt x="162" y="0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7" y="3"/>
                  </a:lnTo>
                  <a:lnTo>
                    <a:pt x="168" y="5"/>
                  </a:lnTo>
                  <a:lnTo>
                    <a:pt x="168" y="15"/>
                  </a:lnTo>
                  <a:lnTo>
                    <a:pt x="167" y="24"/>
                  </a:lnTo>
                  <a:lnTo>
                    <a:pt x="167" y="40"/>
                  </a:lnTo>
                  <a:lnTo>
                    <a:pt x="165" y="62"/>
                  </a:lnTo>
                  <a:lnTo>
                    <a:pt x="165" y="380"/>
                  </a:lnTo>
                  <a:lnTo>
                    <a:pt x="167" y="393"/>
                  </a:lnTo>
                  <a:lnTo>
                    <a:pt x="170" y="401"/>
                  </a:lnTo>
                  <a:lnTo>
                    <a:pt x="175" y="406"/>
                  </a:lnTo>
                  <a:lnTo>
                    <a:pt x="183" y="409"/>
                  </a:lnTo>
                  <a:lnTo>
                    <a:pt x="225" y="409"/>
                  </a:lnTo>
                  <a:lnTo>
                    <a:pt x="225" y="449"/>
                  </a:lnTo>
                  <a:lnTo>
                    <a:pt x="9" y="449"/>
                  </a:lnTo>
                  <a:lnTo>
                    <a:pt x="9" y="409"/>
                  </a:lnTo>
                  <a:lnTo>
                    <a:pt x="46" y="409"/>
                  </a:lnTo>
                  <a:lnTo>
                    <a:pt x="57" y="406"/>
                  </a:lnTo>
                  <a:lnTo>
                    <a:pt x="64" y="400"/>
                  </a:lnTo>
                  <a:lnTo>
                    <a:pt x="68" y="389"/>
                  </a:lnTo>
                  <a:lnTo>
                    <a:pt x="68" y="385"/>
                  </a:lnTo>
                  <a:lnTo>
                    <a:pt x="69" y="384"/>
                  </a:lnTo>
                  <a:lnTo>
                    <a:pt x="69" y="70"/>
                  </a:lnTo>
                  <a:lnTo>
                    <a:pt x="68" y="59"/>
                  </a:lnTo>
                  <a:lnTo>
                    <a:pt x="68" y="56"/>
                  </a:lnTo>
                  <a:lnTo>
                    <a:pt x="66" y="54"/>
                  </a:lnTo>
                  <a:lnTo>
                    <a:pt x="63" y="47"/>
                  </a:lnTo>
                  <a:lnTo>
                    <a:pt x="55" y="42"/>
                  </a:lnTo>
                  <a:lnTo>
                    <a:pt x="46" y="41"/>
                  </a:lnTo>
                  <a:lnTo>
                    <a:pt x="0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6" name="Freeform 47"/>
            <p:cNvSpPr>
              <a:spLocks noEditPoints="1"/>
            </p:cNvSpPr>
            <p:nvPr/>
          </p:nvSpPr>
          <p:spPr bwMode="auto">
            <a:xfrm>
              <a:off x="1499" y="962"/>
              <a:ext cx="489" cy="699"/>
            </a:xfrm>
            <a:custGeom>
              <a:avLst/>
              <a:gdLst>
                <a:gd name="T0" fmla="*/ 217 w 489"/>
                <a:gd name="T1" fmla="*/ 268 h 699"/>
                <a:gd name="T2" fmla="*/ 165 w 489"/>
                <a:gd name="T3" fmla="*/ 286 h 699"/>
                <a:gd name="T4" fmla="*/ 130 w 489"/>
                <a:gd name="T5" fmla="*/ 323 h 699"/>
                <a:gd name="T6" fmla="*/ 109 w 489"/>
                <a:gd name="T7" fmla="*/ 380 h 699"/>
                <a:gd name="T8" fmla="*/ 102 w 489"/>
                <a:gd name="T9" fmla="*/ 458 h 699"/>
                <a:gd name="T10" fmla="*/ 109 w 489"/>
                <a:gd name="T11" fmla="*/ 535 h 699"/>
                <a:gd name="T12" fmla="*/ 134 w 489"/>
                <a:gd name="T13" fmla="*/ 589 h 699"/>
                <a:gd name="T14" fmla="*/ 174 w 489"/>
                <a:gd name="T15" fmla="*/ 619 h 699"/>
                <a:gd name="T16" fmla="*/ 231 w 489"/>
                <a:gd name="T17" fmla="*/ 630 h 699"/>
                <a:gd name="T18" fmla="*/ 279 w 489"/>
                <a:gd name="T19" fmla="*/ 624 h 699"/>
                <a:gd name="T20" fmla="*/ 312 w 489"/>
                <a:gd name="T21" fmla="*/ 612 h 699"/>
                <a:gd name="T22" fmla="*/ 329 w 489"/>
                <a:gd name="T23" fmla="*/ 605 h 699"/>
                <a:gd name="T24" fmla="*/ 332 w 489"/>
                <a:gd name="T25" fmla="*/ 297 h 699"/>
                <a:gd name="T26" fmla="*/ 294 w 489"/>
                <a:gd name="T27" fmla="*/ 273 h 699"/>
                <a:gd name="T28" fmla="*/ 249 w 489"/>
                <a:gd name="T29" fmla="*/ 265 h 699"/>
                <a:gd name="T30" fmla="*/ 425 w 489"/>
                <a:gd name="T31" fmla="*/ 0 h 699"/>
                <a:gd name="T32" fmla="*/ 432 w 489"/>
                <a:gd name="T33" fmla="*/ 7 h 699"/>
                <a:gd name="T34" fmla="*/ 431 w 489"/>
                <a:gd name="T35" fmla="*/ 14 h 699"/>
                <a:gd name="T36" fmla="*/ 430 w 489"/>
                <a:gd name="T37" fmla="*/ 30 h 699"/>
                <a:gd name="T38" fmla="*/ 429 w 489"/>
                <a:gd name="T39" fmla="*/ 79 h 699"/>
                <a:gd name="T40" fmla="*/ 430 w 489"/>
                <a:gd name="T41" fmla="*/ 608 h 699"/>
                <a:gd name="T42" fmla="*/ 435 w 489"/>
                <a:gd name="T43" fmla="*/ 632 h 699"/>
                <a:gd name="T44" fmla="*/ 446 w 489"/>
                <a:gd name="T45" fmla="*/ 639 h 699"/>
                <a:gd name="T46" fmla="*/ 474 w 489"/>
                <a:gd name="T47" fmla="*/ 640 h 699"/>
                <a:gd name="T48" fmla="*/ 489 w 489"/>
                <a:gd name="T49" fmla="*/ 687 h 699"/>
                <a:gd name="T50" fmla="*/ 337 w 489"/>
                <a:gd name="T51" fmla="*/ 678 h 699"/>
                <a:gd name="T52" fmla="*/ 313 w 489"/>
                <a:gd name="T53" fmla="*/ 662 h 699"/>
                <a:gd name="T54" fmla="*/ 253 w 489"/>
                <a:gd name="T55" fmla="*/ 688 h 699"/>
                <a:gd name="T56" fmla="*/ 182 w 489"/>
                <a:gd name="T57" fmla="*/ 699 h 699"/>
                <a:gd name="T58" fmla="*/ 140 w 489"/>
                <a:gd name="T59" fmla="*/ 694 h 699"/>
                <a:gd name="T60" fmla="*/ 98 w 489"/>
                <a:gd name="T61" fmla="*/ 676 h 699"/>
                <a:gd name="T62" fmla="*/ 60 w 489"/>
                <a:gd name="T63" fmla="*/ 646 h 699"/>
                <a:gd name="T64" fmla="*/ 28 w 489"/>
                <a:gd name="T65" fmla="*/ 601 h 699"/>
                <a:gd name="T66" fmla="*/ 7 w 489"/>
                <a:gd name="T67" fmla="*/ 540 h 699"/>
                <a:gd name="T68" fmla="*/ 0 w 489"/>
                <a:gd name="T69" fmla="*/ 461 h 699"/>
                <a:gd name="T70" fmla="*/ 9 w 489"/>
                <a:gd name="T71" fmla="*/ 385 h 699"/>
                <a:gd name="T72" fmla="*/ 33 w 489"/>
                <a:gd name="T73" fmla="*/ 325 h 699"/>
                <a:gd name="T74" fmla="*/ 70 w 489"/>
                <a:gd name="T75" fmla="*/ 280 h 699"/>
                <a:gd name="T76" fmla="*/ 116 w 489"/>
                <a:gd name="T77" fmla="*/ 247 h 699"/>
                <a:gd name="T78" fmla="*/ 170 w 489"/>
                <a:gd name="T79" fmla="*/ 226 h 699"/>
                <a:gd name="T80" fmla="*/ 227 w 489"/>
                <a:gd name="T81" fmla="*/ 216 h 699"/>
                <a:gd name="T82" fmla="*/ 282 w 489"/>
                <a:gd name="T83" fmla="*/ 216 h 699"/>
                <a:gd name="T84" fmla="*/ 334 w 489"/>
                <a:gd name="T85" fmla="*/ 224 h 699"/>
                <a:gd name="T86" fmla="*/ 332 w 489"/>
                <a:gd name="T87" fmla="*/ 67 h 699"/>
                <a:gd name="T88" fmla="*/ 324 w 489"/>
                <a:gd name="T89" fmla="*/ 52 h 699"/>
                <a:gd name="T90" fmla="*/ 316 w 489"/>
                <a:gd name="T91" fmla="*/ 48 h 699"/>
                <a:gd name="T92" fmla="*/ 261 w 489"/>
                <a:gd name="T93" fmla="*/ 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9" h="699">
                  <a:moveTo>
                    <a:pt x="249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8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2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20" y="564"/>
                  </a:lnTo>
                  <a:lnTo>
                    <a:pt x="134" y="589"/>
                  </a:lnTo>
                  <a:lnTo>
                    <a:pt x="152" y="607"/>
                  </a:lnTo>
                  <a:lnTo>
                    <a:pt x="174" y="619"/>
                  </a:lnTo>
                  <a:lnTo>
                    <a:pt x="201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5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9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2" y="7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9" y="79"/>
                  </a:lnTo>
                  <a:lnTo>
                    <a:pt x="429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5" y="632"/>
                  </a:lnTo>
                  <a:lnTo>
                    <a:pt x="440" y="637"/>
                  </a:lnTo>
                  <a:lnTo>
                    <a:pt x="446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9" y="640"/>
                  </a:lnTo>
                  <a:lnTo>
                    <a:pt x="489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2" y="698"/>
                  </a:lnTo>
                  <a:lnTo>
                    <a:pt x="140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3" y="503"/>
                  </a:lnTo>
                  <a:lnTo>
                    <a:pt x="0" y="461"/>
                  </a:lnTo>
                  <a:lnTo>
                    <a:pt x="3" y="422"/>
                  </a:lnTo>
                  <a:lnTo>
                    <a:pt x="9" y="385"/>
                  </a:lnTo>
                  <a:lnTo>
                    <a:pt x="20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7" y="216"/>
                  </a:lnTo>
                  <a:lnTo>
                    <a:pt x="255" y="215"/>
                  </a:lnTo>
                  <a:lnTo>
                    <a:pt x="282" y="216"/>
                  </a:lnTo>
                  <a:lnTo>
                    <a:pt x="304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9" y="57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7" name="Freeform 48"/>
            <p:cNvSpPr>
              <a:spLocks noEditPoints="1"/>
            </p:cNvSpPr>
            <p:nvPr/>
          </p:nvSpPr>
          <p:spPr bwMode="auto">
            <a:xfrm>
              <a:off x="3933" y="962"/>
              <a:ext cx="488" cy="699"/>
            </a:xfrm>
            <a:custGeom>
              <a:avLst/>
              <a:gdLst>
                <a:gd name="T0" fmla="*/ 217 w 488"/>
                <a:gd name="T1" fmla="*/ 268 h 699"/>
                <a:gd name="T2" fmla="*/ 165 w 488"/>
                <a:gd name="T3" fmla="*/ 286 h 699"/>
                <a:gd name="T4" fmla="*/ 130 w 488"/>
                <a:gd name="T5" fmla="*/ 323 h 699"/>
                <a:gd name="T6" fmla="*/ 109 w 488"/>
                <a:gd name="T7" fmla="*/ 380 h 699"/>
                <a:gd name="T8" fmla="*/ 101 w 488"/>
                <a:gd name="T9" fmla="*/ 458 h 699"/>
                <a:gd name="T10" fmla="*/ 109 w 488"/>
                <a:gd name="T11" fmla="*/ 535 h 699"/>
                <a:gd name="T12" fmla="*/ 133 w 488"/>
                <a:gd name="T13" fmla="*/ 589 h 699"/>
                <a:gd name="T14" fmla="*/ 174 w 488"/>
                <a:gd name="T15" fmla="*/ 619 h 699"/>
                <a:gd name="T16" fmla="*/ 231 w 488"/>
                <a:gd name="T17" fmla="*/ 630 h 699"/>
                <a:gd name="T18" fmla="*/ 279 w 488"/>
                <a:gd name="T19" fmla="*/ 624 h 699"/>
                <a:gd name="T20" fmla="*/ 312 w 488"/>
                <a:gd name="T21" fmla="*/ 612 h 699"/>
                <a:gd name="T22" fmla="*/ 329 w 488"/>
                <a:gd name="T23" fmla="*/ 605 h 699"/>
                <a:gd name="T24" fmla="*/ 332 w 488"/>
                <a:gd name="T25" fmla="*/ 297 h 699"/>
                <a:gd name="T26" fmla="*/ 294 w 488"/>
                <a:gd name="T27" fmla="*/ 273 h 699"/>
                <a:gd name="T28" fmla="*/ 248 w 488"/>
                <a:gd name="T29" fmla="*/ 265 h 699"/>
                <a:gd name="T30" fmla="*/ 425 w 488"/>
                <a:gd name="T31" fmla="*/ 0 h 699"/>
                <a:gd name="T32" fmla="*/ 430 w 488"/>
                <a:gd name="T33" fmla="*/ 4 h 699"/>
                <a:gd name="T34" fmla="*/ 432 w 488"/>
                <a:gd name="T35" fmla="*/ 10 h 699"/>
                <a:gd name="T36" fmla="*/ 431 w 488"/>
                <a:gd name="T37" fmla="*/ 14 h 699"/>
                <a:gd name="T38" fmla="*/ 430 w 488"/>
                <a:gd name="T39" fmla="*/ 30 h 699"/>
                <a:gd name="T40" fmla="*/ 428 w 488"/>
                <a:gd name="T41" fmla="*/ 79 h 699"/>
                <a:gd name="T42" fmla="*/ 430 w 488"/>
                <a:gd name="T43" fmla="*/ 608 h 699"/>
                <a:gd name="T44" fmla="*/ 434 w 488"/>
                <a:gd name="T45" fmla="*/ 632 h 699"/>
                <a:gd name="T46" fmla="*/ 445 w 488"/>
                <a:gd name="T47" fmla="*/ 639 h 699"/>
                <a:gd name="T48" fmla="*/ 474 w 488"/>
                <a:gd name="T49" fmla="*/ 640 h 699"/>
                <a:gd name="T50" fmla="*/ 488 w 488"/>
                <a:gd name="T51" fmla="*/ 687 h 699"/>
                <a:gd name="T52" fmla="*/ 337 w 488"/>
                <a:gd name="T53" fmla="*/ 678 h 699"/>
                <a:gd name="T54" fmla="*/ 313 w 488"/>
                <a:gd name="T55" fmla="*/ 662 h 699"/>
                <a:gd name="T56" fmla="*/ 253 w 488"/>
                <a:gd name="T57" fmla="*/ 688 h 699"/>
                <a:gd name="T58" fmla="*/ 182 w 488"/>
                <a:gd name="T59" fmla="*/ 699 h 699"/>
                <a:gd name="T60" fmla="*/ 139 w 488"/>
                <a:gd name="T61" fmla="*/ 694 h 699"/>
                <a:gd name="T62" fmla="*/ 98 w 488"/>
                <a:gd name="T63" fmla="*/ 676 h 699"/>
                <a:gd name="T64" fmla="*/ 60 w 488"/>
                <a:gd name="T65" fmla="*/ 646 h 699"/>
                <a:gd name="T66" fmla="*/ 28 w 488"/>
                <a:gd name="T67" fmla="*/ 601 h 699"/>
                <a:gd name="T68" fmla="*/ 7 w 488"/>
                <a:gd name="T69" fmla="*/ 540 h 699"/>
                <a:gd name="T70" fmla="*/ 0 w 488"/>
                <a:gd name="T71" fmla="*/ 461 h 699"/>
                <a:gd name="T72" fmla="*/ 8 w 488"/>
                <a:gd name="T73" fmla="*/ 385 h 699"/>
                <a:gd name="T74" fmla="*/ 33 w 488"/>
                <a:gd name="T75" fmla="*/ 325 h 699"/>
                <a:gd name="T76" fmla="*/ 70 w 488"/>
                <a:gd name="T77" fmla="*/ 280 h 699"/>
                <a:gd name="T78" fmla="*/ 116 w 488"/>
                <a:gd name="T79" fmla="*/ 247 h 699"/>
                <a:gd name="T80" fmla="*/ 170 w 488"/>
                <a:gd name="T81" fmla="*/ 226 h 699"/>
                <a:gd name="T82" fmla="*/ 226 w 488"/>
                <a:gd name="T83" fmla="*/ 216 h 699"/>
                <a:gd name="T84" fmla="*/ 281 w 488"/>
                <a:gd name="T85" fmla="*/ 216 h 699"/>
                <a:gd name="T86" fmla="*/ 334 w 488"/>
                <a:gd name="T87" fmla="*/ 224 h 699"/>
                <a:gd name="T88" fmla="*/ 332 w 488"/>
                <a:gd name="T89" fmla="*/ 67 h 699"/>
                <a:gd name="T90" fmla="*/ 328 w 488"/>
                <a:gd name="T91" fmla="*/ 56 h 699"/>
                <a:gd name="T92" fmla="*/ 321 w 488"/>
                <a:gd name="T93" fmla="*/ 49 h 699"/>
                <a:gd name="T94" fmla="*/ 261 w 488"/>
                <a:gd name="T95" fmla="*/ 48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8" h="699">
                  <a:moveTo>
                    <a:pt x="248" y="265"/>
                  </a:moveTo>
                  <a:lnTo>
                    <a:pt x="217" y="268"/>
                  </a:lnTo>
                  <a:lnTo>
                    <a:pt x="190" y="274"/>
                  </a:lnTo>
                  <a:lnTo>
                    <a:pt x="165" y="286"/>
                  </a:lnTo>
                  <a:lnTo>
                    <a:pt x="146" y="302"/>
                  </a:lnTo>
                  <a:lnTo>
                    <a:pt x="130" y="323"/>
                  </a:lnTo>
                  <a:lnTo>
                    <a:pt x="117" y="350"/>
                  </a:lnTo>
                  <a:lnTo>
                    <a:pt x="109" y="380"/>
                  </a:lnTo>
                  <a:lnTo>
                    <a:pt x="103" y="416"/>
                  </a:lnTo>
                  <a:lnTo>
                    <a:pt x="101" y="458"/>
                  </a:lnTo>
                  <a:lnTo>
                    <a:pt x="104" y="499"/>
                  </a:lnTo>
                  <a:lnTo>
                    <a:pt x="109" y="535"/>
                  </a:lnTo>
                  <a:lnTo>
                    <a:pt x="119" y="564"/>
                  </a:lnTo>
                  <a:lnTo>
                    <a:pt x="133" y="589"/>
                  </a:lnTo>
                  <a:lnTo>
                    <a:pt x="150" y="607"/>
                  </a:lnTo>
                  <a:lnTo>
                    <a:pt x="174" y="619"/>
                  </a:lnTo>
                  <a:lnTo>
                    <a:pt x="199" y="628"/>
                  </a:lnTo>
                  <a:lnTo>
                    <a:pt x="231" y="630"/>
                  </a:lnTo>
                  <a:lnTo>
                    <a:pt x="257" y="629"/>
                  </a:lnTo>
                  <a:lnTo>
                    <a:pt x="279" y="624"/>
                  </a:lnTo>
                  <a:lnTo>
                    <a:pt x="296" y="618"/>
                  </a:lnTo>
                  <a:lnTo>
                    <a:pt x="312" y="612"/>
                  </a:lnTo>
                  <a:lnTo>
                    <a:pt x="326" y="606"/>
                  </a:lnTo>
                  <a:lnTo>
                    <a:pt x="329" y="605"/>
                  </a:lnTo>
                  <a:lnTo>
                    <a:pt x="332" y="602"/>
                  </a:lnTo>
                  <a:lnTo>
                    <a:pt x="332" y="297"/>
                  </a:lnTo>
                  <a:lnTo>
                    <a:pt x="313" y="282"/>
                  </a:lnTo>
                  <a:lnTo>
                    <a:pt x="294" y="273"/>
                  </a:lnTo>
                  <a:lnTo>
                    <a:pt x="272" y="268"/>
                  </a:lnTo>
                  <a:lnTo>
                    <a:pt x="248" y="265"/>
                  </a:lnTo>
                  <a:close/>
                  <a:moveTo>
                    <a:pt x="261" y="0"/>
                  </a:moveTo>
                  <a:lnTo>
                    <a:pt x="425" y="0"/>
                  </a:lnTo>
                  <a:lnTo>
                    <a:pt x="427" y="2"/>
                  </a:lnTo>
                  <a:lnTo>
                    <a:pt x="430" y="4"/>
                  </a:lnTo>
                  <a:lnTo>
                    <a:pt x="431" y="7"/>
                  </a:lnTo>
                  <a:lnTo>
                    <a:pt x="432" y="10"/>
                  </a:lnTo>
                  <a:lnTo>
                    <a:pt x="432" y="13"/>
                  </a:lnTo>
                  <a:lnTo>
                    <a:pt x="431" y="14"/>
                  </a:lnTo>
                  <a:lnTo>
                    <a:pt x="431" y="18"/>
                  </a:lnTo>
                  <a:lnTo>
                    <a:pt x="430" y="30"/>
                  </a:lnTo>
                  <a:lnTo>
                    <a:pt x="430" y="51"/>
                  </a:lnTo>
                  <a:lnTo>
                    <a:pt x="428" y="79"/>
                  </a:lnTo>
                  <a:lnTo>
                    <a:pt x="428" y="589"/>
                  </a:lnTo>
                  <a:lnTo>
                    <a:pt x="430" y="608"/>
                  </a:lnTo>
                  <a:lnTo>
                    <a:pt x="431" y="623"/>
                  </a:lnTo>
                  <a:lnTo>
                    <a:pt x="434" y="632"/>
                  </a:lnTo>
                  <a:lnTo>
                    <a:pt x="439" y="637"/>
                  </a:lnTo>
                  <a:lnTo>
                    <a:pt x="445" y="639"/>
                  </a:lnTo>
                  <a:lnTo>
                    <a:pt x="464" y="639"/>
                  </a:lnTo>
                  <a:lnTo>
                    <a:pt x="474" y="640"/>
                  </a:lnTo>
                  <a:lnTo>
                    <a:pt x="488" y="640"/>
                  </a:lnTo>
                  <a:lnTo>
                    <a:pt x="488" y="687"/>
                  </a:lnTo>
                  <a:lnTo>
                    <a:pt x="340" y="687"/>
                  </a:lnTo>
                  <a:lnTo>
                    <a:pt x="337" y="678"/>
                  </a:lnTo>
                  <a:lnTo>
                    <a:pt x="337" y="648"/>
                  </a:lnTo>
                  <a:lnTo>
                    <a:pt x="313" y="662"/>
                  </a:lnTo>
                  <a:lnTo>
                    <a:pt x="285" y="677"/>
                  </a:lnTo>
                  <a:lnTo>
                    <a:pt x="253" y="688"/>
                  </a:lnTo>
                  <a:lnTo>
                    <a:pt x="219" y="697"/>
                  </a:lnTo>
                  <a:lnTo>
                    <a:pt x="182" y="699"/>
                  </a:lnTo>
                  <a:lnTo>
                    <a:pt x="161" y="698"/>
                  </a:lnTo>
                  <a:lnTo>
                    <a:pt x="139" y="694"/>
                  </a:lnTo>
                  <a:lnTo>
                    <a:pt x="119" y="687"/>
                  </a:lnTo>
                  <a:lnTo>
                    <a:pt x="98" y="676"/>
                  </a:lnTo>
                  <a:lnTo>
                    <a:pt x="78" y="662"/>
                  </a:lnTo>
                  <a:lnTo>
                    <a:pt x="60" y="646"/>
                  </a:lnTo>
                  <a:lnTo>
                    <a:pt x="43" y="625"/>
                  </a:lnTo>
                  <a:lnTo>
                    <a:pt x="28" y="601"/>
                  </a:lnTo>
                  <a:lnTo>
                    <a:pt x="17" y="573"/>
                  </a:lnTo>
                  <a:lnTo>
                    <a:pt x="7" y="540"/>
                  </a:lnTo>
                  <a:lnTo>
                    <a:pt x="2" y="503"/>
                  </a:lnTo>
                  <a:lnTo>
                    <a:pt x="0" y="461"/>
                  </a:lnTo>
                  <a:lnTo>
                    <a:pt x="2" y="422"/>
                  </a:lnTo>
                  <a:lnTo>
                    <a:pt x="8" y="385"/>
                  </a:lnTo>
                  <a:lnTo>
                    <a:pt x="19" y="353"/>
                  </a:lnTo>
                  <a:lnTo>
                    <a:pt x="33" y="325"/>
                  </a:lnTo>
                  <a:lnTo>
                    <a:pt x="50" y="301"/>
                  </a:lnTo>
                  <a:lnTo>
                    <a:pt x="70" y="280"/>
                  </a:lnTo>
                  <a:lnTo>
                    <a:pt x="92" y="262"/>
                  </a:lnTo>
                  <a:lnTo>
                    <a:pt x="116" y="247"/>
                  </a:lnTo>
                  <a:lnTo>
                    <a:pt x="142" y="235"/>
                  </a:lnTo>
                  <a:lnTo>
                    <a:pt x="170" y="226"/>
                  </a:lnTo>
                  <a:lnTo>
                    <a:pt x="197" y="220"/>
                  </a:lnTo>
                  <a:lnTo>
                    <a:pt x="226" y="216"/>
                  </a:lnTo>
                  <a:lnTo>
                    <a:pt x="254" y="215"/>
                  </a:lnTo>
                  <a:lnTo>
                    <a:pt x="281" y="216"/>
                  </a:lnTo>
                  <a:lnTo>
                    <a:pt x="303" y="217"/>
                  </a:lnTo>
                  <a:lnTo>
                    <a:pt x="334" y="224"/>
                  </a:lnTo>
                  <a:lnTo>
                    <a:pt x="334" y="80"/>
                  </a:lnTo>
                  <a:lnTo>
                    <a:pt x="332" y="67"/>
                  </a:lnTo>
                  <a:lnTo>
                    <a:pt x="328" y="57"/>
                  </a:lnTo>
                  <a:lnTo>
                    <a:pt x="328" y="56"/>
                  </a:lnTo>
                  <a:lnTo>
                    <a:pt x="324" y="52"/>
                  </a:lnTo>
                  <a:lnTo>
                    <a:pt x="321" y="49"/>
                  </a:lnTo>
                  <a:lnTo>
                    <a:pt x="316" y="48"/>
                  </a:lnTo>
                  <a:lnTo>
                    <a:pt x="261" y="48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33E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  <p:sp>
          <p:nvSpPr>
            <p:cNvPr id="18" name="Freeform 49"/>
            <p:cNvSpPr>
              <a:spLocks noEditPoints="1"/>
            </p:cNvSpPr>
            <p:nvPr/>
          </p:nvSpPr>
          <p:spPr bwMode="auto">
            <a:xfrm>
              <a:off x="2106" y="949"/>
              <a:ext cx="570" cy="710"/>
            </a:xfrm>
            <a:custGeom>
              <a:avLst/>
              <a:gdLst>
                <a:gd name="T0" fmla="*/ 200 w 570"/>
                <a:gd name="T1" fmla="*/ 324 h 710"/>
                <a:gd name="T2" fmla="*/ 174 w 570"/>
                <a:gd name="T3" fmla="*/ 335 h 710"/>
                <a:gd name="T4" fmla="*/ 115 w 570"/>
                <a:gd name="T5" fmla="*/ 370 h 710"/>
                <a:gd name="T6" fmla="*/ 70 w 570"/>
                <a:gd name="T7" fmla="*/ 429 h 710"/>
                <a:gd name="T8" fmla="*/ 57 w 570"/>
                <a:gd name="T9" fmla="*/ 517 h 710"/>
                <a:gd name="T10" fmla="*/ 90 w 570"/>
                <a:gd name="T11" fmla="*/ 597 h 710"/>
                <a:gd name="T12" fmla="*/ 156 w 570"/>
                <a:gd name="T13" fmla="*/ 647 h 710"/>
                <a:gd name="T14" fmla="*/ 244 w 570"/>
                <a:gd name="T15" fmla="*/ 657 h 710"/>
                <a:gd name="T16" fmla="*/ 342 w 570"/>
                <a:gd name="T17" fmla="*/ 619 h 710"/>
                <a:gd name="T18" fmla="*/ 344 w 570"/>
                <a:gd name="T19" fmla="*/ 501 h 710"/>
                <a:gd name="T20" fmla="*/ 266 w 570"/>
                <a:gd name="T21" fmla="*/ 401 h 710"/>
                <a:gd name="T22" fmla="*/ 205 w 570"/>
                <a:gd name="T23" fmla="*/ 322 h 710"/>
                <a:gd name="T24" fmla="*/ 223 w 570"/>
                <a:gd name="T25" fmla="*/ 61 h 710"/>
                <a:gd name="T26" fmla="*/ 180 w 570"/>
                <a:gd name="T27" fmla="*/ 98 h 710"/>
                <a:gd name="T28" fmla="*/ 166 w 570"/>
                <a:gd name="T29" fmla="*/ 153 h 710"/>
                <a:gd name="T30" fmla="*/ 194 w 570"/>
                <a:gd name="T31" fmla="*/ 214 h 710"/>
                <a:gd name="T32" fmla="*/ 248 w 570"/>
                <a:gd name="T33" fmla="*/ 245 h 710"/>
                <a:gd name="T34" fmla="*/ 325 w 570"/>
                <a:gd name="T35" fmla="*/ 190 h 710"/>
                <a:gd name="T36" fmla="*/ 349 w 570"/>
                <a:gd name="T37" fmla="*/ 134 h 710"/>
                <a:gd name="T38" fmla="*/ 327 w 570"/>
                <a:gd name="T39" fmla="*/ 80 h 710"/>
                <a:gd name="T40" fmla="*/ 271 w 570"/>
                <a:gd name="T41" fmla="*/ 55 h 710"/>
                <a:gd name="T42" fmla="*/ 279 w 570"/>
                <a:gd name="T43" fmla="*/ 0 h 710"/>
                <a:gd name="T44" fmla="*/ 360 w 570"/>
                <a:gd name="T45" fmla="*/ 31 h 710"/>
                <a:gd name="T46" fmla="*/ 402 w 570"/>
                <a:gd name="T47" fmla="*/ 99 h 710"/>
                <a:gd name="T48" fmla="*/ 393 w 570"/>
                <a:gd name="T49" fmla="*/ 180 h 710"/>
                <a:gd name="T50" fmla="*/ 347 w 570"/>
                <a:gd name="T51" fmla="*/ 243 h 710"/>
                <a:gd name="T52" fmla="*/ 282 w 570"/>
                <a:gd name="T53" fmla="*/ 287 h 710"/>
                <a:gd name="T54" fmla="*/ 311 w 570"/>
                <a:gd name="T55" fmla="*/ 366 h 710"/>
                <a:gd name="T56" fmla="*/ 432 w 570"/>
                <a:gd name="T57" fmla="*/ 518 h 710"/>
                <a:gd name="T58" fmla="*/ 454 w 570"/>
                <a:gd name="T59" fmla="*/ 435 h 710"/>
                <a:gd name="T60" fmla="*/ 457 w 570"/>
                <a:gd name="T61" fmla="*/ 362 h 710"/>
                <a:gd name="T62" fmla="*/ 465 w 570"/>
                <a:gd name="T63" fmla="*/ 349 h 710"/>
                <a:gd name="T64" fmla="*/ 511 w 570"/>
                <a:gd name="T65" fmla="*/ 404 h 710"/>
                <a:gd name="T66" fmla="*/ 501 w 570"/>
                <a:gd name="T67" fmla="*/ 490 h 710"/>
                <a:gd name="T68" fmla="*/ 488 w 570"/>
                <a:gd name="T69" fmla="*/ 585 h 710"/>
                <a:gd name="T70" fmla="*/ 538 w 570"/>
                <a:gd name="T71" fmla="*/ 637 h 710"/>
                <a:gd name="T72" fmla="*/ 570 w 570"/>
                <a:gd name="T73" fmla="*/ 643 h 710"/>
                <a:gd name="T74" fmla="*/ 538 w 570"/>
                <a:gd name="T75" fmla="*/ 697 h 710"/>
                <a:gd name="T76" fmla="*/ 495 w 570"/>
                <a:gd name="T77" fmla="*/ 675 h 710"/>
                <a:gd name="T78" fmla="*/ 432 w 570"/>
                <a:gd name="T79" fmla="*/ 608 h 710"/>
                <a:gd name="T80" fmla="*/ 331 w 570"/>
                <a:gd name="T81" fmla="*/ 684 h 710"/>
                <a:gd name="T82" fmla="*/ 212 w 570"/>
                <a:gd name="T83" fmla="*/ 710 h 710"/>
                <a:gd name="T84" fmla="*/ 139 w 570"/>
                <a:gd name="T85" fmla="*/ 697 h 710"/>
                <a:gd name="T86" fmla="*/ 58 w 570"/>
                <a:gd name="T87" fmla="*/ 646 h 710"/>
                <a:gd name="T88" fmla="*/ 6 w 570"/>
                <a:gd name="T89" fmla="*/ 556 h 710"/>
                <a:gd name="T90" fmla="*/ 5 w 570"/>
                <a:gd name="T91" fmla="*/ 452 h 710"/>
                <a:gd name="T92" fmla="*/ 49 w 570"/>
                <a:gd name="T93" fmla="*/ 363 h 710"/>
                <a:gd name="T94" fmla="*/ 124 w 570"/>
                <a:gd name="T95" fmla="*/ 300 h 710"/>
                <a:gd name="T96" fmla="*/ 168 w 570"/>
                <a:gd name="T97" fmla="*/ 273 h 710"/>
                <a:gd name="T98" fmla="*/ 124 w 570"/>
                <a:gd name="T99" fmla="*/ 211 h 710"/>
                <a:gd name="T100" fmla="*/ 110 w 570"/>
                <a:gd name="T101" fmla="*/ 137 h 710"/>
                <a:gd name="T102" fmla="*/ 139 w 570"/>
                <a:gd name="T103" fmla="*/ 65 h 710"/>
                <a:gd name="T104" fmla="*/ 200 w 570"/>
                <a:gd name="T105" fmla="*/ 13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70" h="710">
                  <a:moveTo>
                    <a:pt x="205" y="322"/>
                  </a:moveTo>
                  <a:lnTo>
                    <a:pt x="202" y="324"/>
                  </a:lnTo>
                  <a:lnTo>
                    <a:pt x="200" y="324"/>
                  </a:lnTo>
                  <a:lnTo>
                    <a:pt x="199" y="325"/>
                  </a:lnTo>
                  <a:lnTo>
                    <a:pt x="194" y="326"/>
                  </a:lnTo>
                  <a:lnTo>
                    <a:pt x="174" y="335"/>
                  </a:lnTo>
                  <a:lnTo>
                    <a:pt x="155" y="344"/>
                  </a:lnTo>
                  <a:lnTo>
                    <a:pt x="135" y="357"/>
                  </a:lnTo>
                  <a:lnTo>
                    <a:pt x="115" y="370"/>
                  </a:lnTo>
                  <a:lnTo>
                    <a:pt x="98" y="387"/>
                  </a:lnTo>
                  <a:lnTo>
                    <a:pt x="82" y="407"/>
                  </a:lnTo>
                  <a:lnTo>
                    <a:pt x="70" y="429"/>
                  </a:lnTo>
                  <a:lnTo>
                    <a:pt x="61" y="456"/>
                  </a:lnTo>
                  <a:lnTo>
                    <a:pt x="57" y="485"/>
                  </a:lnTo>
                  <a:lnTo>
                    <a:pt x="57" y="517"/>
                  </a:lnTo>
                  <a:lnTo>
                    <a:pt x="63" y="547"/>
                  </a:lnTo>
                  <a:lnTo>
                    <a:pt x="74" y="574"/>
                  </a:lnTo>
                  <a:lnTo>
                    <a:pt x="90" y="597"/>
                  </a:lnTo>
                  <a:lnTo>
                    <a:pt x="109" y="618"/>
                  </a:lnTo>
                  <a:lnTo>
                    <a:pt x="131" y="634"/>
                  </a:lnTo>
                  <a:lnTo>
                    <a:pt x="156" y="647"/>
                  </a:lnTo>
                  <a:lnTo>
                    <a:pt x="181" y="654"/>
                  </a:lnTo>
                  <a:lnTo>
                    <a:pt x="208" y="658"/>
                  </a:lnTo>
                  <a:lnTo>
                    <a:pt x="244" y="657"/>
                  </a:lnTo>
                  <a:lnTo>
                    <a:pt x="278" y="650"/>
                  </a:lnTo>
                  <a:lnTo>
                    <a:pt x="311" y="637"/>
                  </a:lnTo>
                  <a:lnTo>
                    <a:pt x="342" y="619"/>
                  </a:lnTo>
                  <a:lnTo>
                    <a:pt x="370" y="596"/>
                  </a:lnTo>
                  <a:lnTo>
                    <a:pt x="398" y="567"/>
                  </a:lnTo>
                  <a:lnTo>
                    <a:pt x="344" y="501"/>
                  </a:lnTo>
                  <a:lnTo>
                    <a:pt x="317" y="467"/>
                  </a:lnTo>
                  <a:lnTo>
                    <a:pt x="290" y="434"/>
                  </a:lnTo>
                  <a:lnTo>
                    <a:pt x="266" y="401"/>
                  </a:lnTo>
                  <a:lnTo>
                    <a:pt x="243" y="371"/>
                  </a:lnTo>
                  <a:lnTo>
                    <a:pt x="222" y="344"/>
                  </a:lnTo>
                  <a:lnTo>
                    <a:pt x="205" y="322"/>
                  </a:lnTo>
                  <a:close/>
                  <a:moveTo>
                    <a:pt x="262" y="55"/>
                  </a:moveTo>
                  <a:lnTo>
                    <a:pt x="241" y="56"/>
                  </a:lnTo>
                  <a:lnTo>
                    <a:pt x="223" y="61"/>
                  </a:lnTo>
                  <a:lnTo>
                    <a:pt x="207" y="70"/>
                  </a:lnTo>
                  <a:lnTo>
                    <a:pt x="192" y="82"/>
                  </a:lnTo>
                  <a:lnTo>
                    <a:pt x="180" y="98"/>
                  </a:lnTo>
                  <a:lnTo>
                    <a:pt x="172" y="115"/>
                  </a:lnTo>
                  <a:lnTo>
                    <a:pt x="166" y="135"/>
                  </a:lnTo>
                  <a:lnTo>
                    <a:pt x="166" y="153"/>
                  </a:lnTo>
                  <a:lnTo>
                    <a:pt x="170" y="174"/>
                  </a:lnTo>
                  <a:lnTo>
                    <a:pt x="180" y="195"/>
                  </a:lnTo>
                  <a:lnTo>
                    <a:pt x="194" y="214"/>
                  </a:lnTo>
                  <a:lnTo>
                    <a:pt x="211" y="235"/>
                  </a:lnTo>
                  <a:lnTo>
                    <a:pt x="226" y="255"/>
                  </a:lnTo>
                  <a:lnTo>
                    <a:pt x="248" y="245"/>
                  </a:lnTo>
                  <a:lnTo>
                    <a:pt x="289" y="221"/>
                  </a:lnTo>
                  <a:lnTo>
                    <a:pt x="309" y="206"/>
                  </a:lnTo>
                  <a:lnTo>
                    <a:pt x="325" y="190"/>
                  </a:lnTo>
                  <a:lnTo>
                    <a:pt x="338" y="173"/>
                  </a:lnTo>
                  <a:lnTo>
                    <a:pt x="347" y="154"/>
                  </a:lnTo>
                  <a:lnTo>
                    <a:pt x="349" y="134"/>
                  </a:lnTo>
                  <a:lnTo>
                    <a:pt x="347" y="113"/>
                  </a:lnTo>
                  <a:lnTo>
                    <a:pt x="339" y="94"/>
                  </a:lnTo>
                  <a:lnTo>
                    <a:pt x="327" y="80"/>
                  </a:lnTo>
                  <a:lnTo>
                    <a:pt x="312" y="67"/>
                  </a:lnTo>
                  <a:lnTo>
                    <a:pt x="293" y="59"/>
                  </a:lnTo>
                  <a:lnTo>
                    <a:pt x="271" y="55"/>
                  </a:lnTo>
                  <a:lnTo>
                    <a:pt x="262" y="55"/>
                  </a:lnTo>
                  <a:close/>
                  <a:moveTo>
                    <a:pt x="251" y="0"/>
                  </a:moveTo>
                  <a:lnTo>
                    <a:pt x="279" y="0"/>
                  </a:lnTo>
                  <a:lnTo>
                    <a:pt x="310" y="5"/>
                  </a:lnTo>
                  <a:lnTo>
                    <a:pt x="337" y="16"/>
                  </a:lnTo>
                  <a:lnTo>
                    <a:pt x="360" y="31"/>
                  </a:lnTo>
                  <a:lnTo>
                    <a:pt x="379" y="50"/>
                  </a:lnTo>
                  <a:lnTo>
                    <a:pt x="392" y="74"/>
                  </a:lnTo>
                  <a:lnTo>
                    <a:pt x="402" y="99"/>
                  </a:lnTo>
                  <a:lnTo>
                    <a:pt x="404" y="129"/>
                  </a:lnTo>
                  <a:lnTo>
                    <a:pt x="402" y="156"/>
                  </a:lnTo>
                  <a:lnTo>
                    <a:pt x="393" y="180"/>
                  </a:lnTo>
                  <a:lnTo>
                    <a:pt x="381" y="203"/>
                  </a:lnTo>
                  <a:lnTo>
                    <a:pt x="365" y="223"/>
                  </a:lnTo>
                  <a:lnTo>
                    <a:pt x="347" y="243"/>
                  </a:lnTo>
                  <a:lnTo>
                    <a:pt x="326" y="259"/>
                  </a:lnTo>
                  <a:lnTo>
                    <a:pt x="304" y="275"/>
                  </a:lnTo>
                  <a:lnTo>
                    <a:pt x="282" y="287"/>
                  </a:lnTo>
                  <a:lnTo>
                    <a:pt x="259" y="299"/>
                  </a:lnTo>
                  <a:lnTo>
                    <a:pt x="283" y="331"/>
                  </a:lnTo>
                  <a:lnTo>
                    <a:pt x="311" y="366"/>
                  </a:lnTo>
                  <a:lnTo>
                    <a:pt x="341" y="403"/>
                  </a:lnTo>
                  <a:lnTo>
                    <a:pt x="402" y="482"/>
                  </a:lnTo>
                  <a:lnTo>
                    <a:pt x="432" y="518"/>
                  </a:lnTo>
                  <a:lnTo>
                    <a:pt x="443" y="491"/>
                  </a:lnTo>
                  <a:lnTo>
                    <a:pt x="451" y="463"/>
                  </a:lnTo>
                  <a:lnTo>
                    <a:pt x="454" y="435"/>
                  </a:lnTo>
                  <a:lnTo>
                    <a:pt x="456" y="404"/>
                  </a:lnTo>
                  <a:lnTo>
                    <a:pt x="457" y="379"/>
                  </a:lnTo>
                  <a:lnTo>
                    <a:pt x="457" y="362"/>
                  </a:lnTo>
                  <a:lnTo>
                    <a:pt x="459" y="354"/>
                  </a:lnTo>
                  <a:lnTo>
                    <a:pt x="462" y="352"/>
                  </a:lnTo>
                  <a:lnTo>
                    <a:pt x="465" y="349"/>
                  </a:lnTo>
                  <a:lnTo>
                    <a:pt x="570" y="349"/>
                  </a:lnTo>
                  <a:lnTo>
                    <a:pt x="570" y="404"/>
                  </a:lnTo>
                  <a:lnTo>
                    <a:pt x="511" y="404"/>
                  </a:lnTo>
                  <a:lnTo>
                    <a:pt x="510" y="429"/>
                  </a:lnTo>
                  <a:lnTo>
                    <a:pt x="507" y="458"/>
                  </a:lnTo>
                  <a:lnTo>
                    <a:pt x="501" y="490"/>
                  </a:lnTo>
                  <a:lnTo>
                    <a:pt x="489" y="526"/>
                  </a:lnTo>
                  <a:lnTo>
                    <a:pt x="469" y="561"/>
                  </a:lnTo>
                  <a:lnTo>
                    <a:pt x="488" y="585"/>
                  </a:lnTo>
                  <a:lnTo>
                    <a:pt x="505" y="603"/>
                  </a:lnTo>
                  <a:lnTo>
                    <a:pt x="519" y="619"/>
                  </a:lnTo>
                  <a:lnTo>
                    <a:pt x="538" y="637"/>
                  </a:lnTo>
                  <a:lnTo>
                    <a:pt x="546" y="641"/>
                  </a:lnTo>
                  <a:lnTo>
                    <a:pt x="556" y="642"/>
                  </a:lnTo>
                  <a:lnTo>
                    <a:pt x="570" y="643"/>
                  </a:lnTo>
                  <a:lnTo>
                    <a:pt x="570" y="699"/>
                  </a:lnTo>
                  <a:lnTo>
                    <a:pt x="554" y="699"/>
                  </a:lnTo>
                  <a:lnTo>
                    <a:pt x="538" y="697"/>
                  </a:lnTo>
                  <a:lnTo>
                    <a:pt x="521" y="692"/>
                  </a:lnTo>
                  <a:lnTo>
                    <a:pt x="503" y="683"/>
                  </a:lnTo>
                  <a:lnTo>
                    <a:pt x="495" y="675"/>
                  </a:lnTo>
                  <a:lnTo>
                    <a:pt x="468" y="648"/>
                  </a:lnTo>
                  <a:lnTo>
                    <a:pt x="451" y="630"/>
                  </a:lnTo>
                  <a:lnTo>
                    <a:pt x="432" y="608"/>
                  </a:lnTo>
                  <a:lnTo>
                    <a:pt x="401" y="638"/>
                  </a:lnTo>
                  <a:lnTo>
                    <a:pt x="366" y="664"/>
                  </a:lnTo>
                  <a:lnTo>
                    <a:pt x="331" y="684"/>
                  </a:lnTo>
                  <a:lnTo>
                    <a:pt x="293" y="699"/>
                  </a:lnTo>
                  <a:lnTo>
                    <a:pt x="254" y="707"/>
                  </a:lnTo>
                  <a:lnTo>
                    <a:pt x="212" y="710"/>
                  </a:lnTo>
                  <a:lnTo>
                    <a:pt x="201" y="710"/>
                  </a:lnTo>
                  <a:lnTo>
                    <a:pt x="169" y="706"/>
                  </a:lnTo>
                  <a:lnTo>
                    <a:pt x="139" y="697"/>
                  </a:lnTo>
                  <a:lnTo>
                    <a:pt x="109" y="684"/>
                  </a:lnTo>
                  <a:lnTo>
                    <a:pt x="82" y="667"/>
                  </a:lnTo>
                  <a:lnTo>
                    <a:pt x="58" y="646"/>
                  </a:lnTo>
                  <a:lnTo>
                    <a:pt x="36" y="619"/>
                  </a:lnTo>
                  <a:lnTo>
                    <a:pt x="19" y="588"/>
                  </a:lnTo>
                  <a:lnTo>
                    <a:pt x="6" y="556"/>
                  </a:lnTo>
                  <a:lnTo>
                    <a:pt x="0" y="521"/>
                  </a:lnTo>
                  <a:lnTo>
                    <a:pt x="0" y="485"/>
                  </a:lnTo>
                  <a:lnTo>
                    <a:pt x="5" y="452"/>
                  </a:lnTo>
                  <a:lnTo>
                    <a:pt x="15" y="420"/>
                  </a:lnTo>
                  <a:lnTo>
                    <a:pt x="30" y="391"/>
                  </a:lnTo>
                  <a:lnTo>
                    <a:pt x="49" y="363"/>
                  </a:lnTo>
                  <a:lnTo>
                    <a:pt x="73" y="338"/>
                  </a:lnTo>
                  <a:lnTo>
                    <a:pt x="98" y="317"/>
                  </a:lnTo>
                  <a:lnTo>
                    <a:pt x="124" y="300"/>
                  </a:lnTo>
                  <a:lnTo>
                    <a:pt x="148" y="288"/>
                  </a:lnTo>
                  <a:lnTo>
                    <a:pt x="170" y="278"/>
                  </a:lnTo>
                  <a:lnTo>
                    <a:pt x="168" y="273"/>
                  </a:lnTo>
                  <a:lnTo>
                    <a:pt x="166" y="272"/>
                  </a:lnTo>
                  <a:lnTo>
                    <a:pt x="136" y="233"/>
                  </a:lnTo>
                  <a:lnTo>
                    <a:pt x="124" y="211"/>
                  </a:lnTo>
                  <a:lnTo>
                    <a:pt x="115" y="189"/>
                  </a:lnTo>
                  <a:lnTo>
                    <a:pt x="110" y="163"/>
                  </a:lnTo>
                  <a:lnTo>
                    <a:pt x="110" y="137"/>
                  </a:lnTo>
                  <a:lnTo>
                    <a:pt x="115" y="113"/>
                  </a:lnTo>
                  <a:lnTo>
                    <a:pt x="125" y="88"/>
                  </a:lnTo>
                  <a:lnTo>
                    <a:pt x="139" y="65"/>
                  </a:lnTo>
                  <a:lnTo>
                    <a:pt x="156" y="45"/>
                  </a:lnTo>
                  <a:lnTo>
                    <a:pt x="177" y="27"/>
                  </a:lnTo>
                  <a:lnTo>
                    <a:pt x="200" y="13"/>
                  </a:lnTo>
                  <a:lnTo>
                    <a:pt x="224" y="5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4FEDFF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GB">
                <a:solidFill>
                  <a:srgbClr val="8883AC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68648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&#65279;<?xml version="1.0" encoding="UTF-8" standalone="yes"?>
<Relationships xmlns="http://schemas.openxmlformats.org/package/2006/relationships">
  <Relationship Id="rId8" Type="http://schemas.openxmlformats.org/officeDocument/2006/relationships/slideLayout" Target="../slideLayouts/slideLayout8.xml" />
  <Relationship Id="rId13" Type="http://schemas.openxmlformats.org/officeDocument/2006/relationships/slideLayout" Target="../slideLayouts/slideLayout13.xml" />
  <Relationship Id="rId18" Type="http://schemas.openxmlformats.org/officeDocument/2006/relationships/slideLayout" Target="../slideLayouts/slideLayout18.xml" />
  <Relationship Id="rId3" Type="http://schemas.openxmlformats.org/officeDocument/2006/relationships/slideLayout" Target="../slideLayouts/slideLayout3.xml" />
  <Relationship Id="rId21" Type="http://schemas.openxmlformats.org/officeDocument/2006/relationships/slideLayout" Target="../slideLayouts/slideLayout21.xml" />
  <Relationship Id="rId7" Type="http://schemas.openxmlformats.org/officeDocument/2006/relationships/slideLayout" Target="../slideLayouts/slideLayout7.xml" />
  <Relationship Id="rId12" Type="http://schemas.openxmlformats.org/officeDocument/2006/relationships/slideLayout" Target="../slideLayouts/slideLayout12.xml" />
  <Relationship Id="rId17" Type="http://schemas.openxmlformats.org/officeDocument/2006/relationships/slideLayout" Target="../slideLayouts/slideLayout17.xml" />
  <Relationship Id="rId25" Type="http://schemas.openxmlformats.org/officeDocument/2006/relationships/tags" Target="../tags/tag3.xml" />
  <Relationship Id="rId2" Type="http://schemas.openxmlformats.org/officeDocument/2006/relationships/slideLayout" Target="../slideLayouts/slideLayout2.xml" />
  <Relationship Id="rId16" Type="http://schemas.openxmlformats.org/officeDocument/2006/relationships/slideLayout" Target="../slideLayouts/slideLayout16.xml" />
  <Relationship Id="rId20" Type="http://schemas.openxmlformats.org/officeDocument/2006/relationships/slideLayout" Target="../slideLayouts/slideLayout20.xml" />
  <Relationship Id="rId1" Type="http://schemas.openxmlformats.org/officeDocument/2006/relationships/slideLayout" Target="../slideLayouts/slideLayout1.xml" />
  <Relationship Id="rId6" Type="http://schemas.openxmlformats.org/officeDocument/2006/relationships/slideLayout" Target="../slideLayouts/slideLayout6.xml" />
  <Relationship Id="rId11" Type="http://schemas.openxmlformats.org/officeDocument/2006/relationships/slideLayout" Target="../slideLayouts/slideLayout11.xml" />
  <Relationship Id="rId24" Type="http://schemas.openxmlformats.org/officeDocument/2006/relationships/tags" Target="../tags/tag2.xml" />
  <Relationship Id="rId5" Type="http://schemas.openxmlformats.org/officeDocument/2006/relationships/slideLayout" Target="../slideLayouts/slideLayout5.xml" />
  <Relationship Id="rId15" Type="http://schemas.openxmlformats.org/officeDocument/2006/relationships/slideLayout" Target="../slideLayouts/slideLayout15.xml" />
  <Relationship Id="rId23" Type="http://schemas.openxmlformats.org/officeDocument/2006/relationships/theme" Target="../theme/theme1.xml" />
  <Relationship Id="rId10" Type="http://schemas.openxmlformats.org/officeDocument/2006/relationships/slideLayout" Target="../slideLayouts/slideLayout10.xml" />
  <Relationship Id="rId19" Type="http://schemas.openxmlformats.org/officeDocument/2006/relationships/slideLayout" Target="../slideLayouts/slideLayout19.xml" />
  <Relationship Id="rId4" Type="http://schemas.openxmlformats.org/officeDocument/2006/relationships/slideLayout" Target="../slideLayouts/slideLayout4.xml" />
  <Relationship Id="rId9" Type="http://schemas.openxmlformats.org/officeDocument/2006/relationships/slideLayout" Target="../slideLayouts/slideLayout9.xml" />
  <Relationship Id="rId14" Type="http://schemas.openxmlformats.org/officeDocument/2006/relationships/slideLayout" Target="../slideLayouts/slideLayout14.xml" />
  <Relationship Id="rId22" Type="http://schemas.openxmlformats.org/officeDocument/2006/relationships/slideLayout" Target="../slideLayouts/slideLayout22.xml" />
</Relationships>
</file>

<file path=ppt/slideMasters/_rels/slideMaster2.xml.rels>&#65279;<?xml version="1.0" encoding="UTF-8" standalone="yes"?>
<Relationships xmlns="http://schemas.openxmlformats.org/package/2006/relationships">
  <Relationship Id="rId8" Type="http://schemas.openxmlformats.org/officeDocument/2006/relationships/slideLayout" Target="../slideLayouts/slideLayout30.xml" />
  <Relationship Id="rId13" Type="http://schemas.openxmlformats.org/officeDocument/2006/relationships/slideLayout" Target="../slideLayouts/slideLayout35.xml" />
  <Relationship Id="rId18" Type="http://schemas.openxmlformats.org/officeDocument/2006/relationships/slideLayout" Target="../slideLayouts/slideLayout40.xml" />
  <Relationship Id="rId3" Type="http://schemas.openxmlformats.org/officeDocument/2006/relationships/slideLayout" Target="../slideLayouts/slideLayout25.xml" />
  <Relationship Id="rId21" Type="http://schemas.openxmlformats.org/officeDocument/2006/relationships/slideLayout" Target="../slideLayouts/slideLayout43.xml" />
  <Relationship Id="rId7" Type="http://schemas.openxmlformats.org/officeDocument/2006/relationships/slideLayout" Target="../slideLayouts/slideLayout29.xml" />
  <Relationship Id="rId12" Type="http://schemas.openxmlformats.org/officeDocument/2006/relationships/slideLayout" Target="../slideLayouts/slideLayout34.xml" />
  <Relationship Id="rId17" Type="http://schemas.openxmlformats.org/officeDocument/2006/relationships/slideLayout" Target="../slideLayouts/slideLayout39.xml" />
  <Relationship Id="rId25" Type="http://schemas.openxmlformats.org/officeDocument/2006/relationships/tags" Target="../tags/tag25.xml" />
  <Relationship Id="rId2" Type="http://schemas.openxmlformats.org/officeDocument/2006/relationships/slideLayout" Target="../slideLayouts/slideLayout24.xml" />
  <Relationship Id="rId16" Type="http://schemas.openxmlformats.org/officeDocument/2006/relationships/slideLayout" Target="../slideLayouts/slideLayout38.xml" />
  <Relationship Id="rId20" Type="http://schemas.openxmlformats.org/officeDocument/2006/relationships/slideLayout" Target="../slideLayouts/slideLayout42.xml" />
  <Relationship Id="rId1" Type="http://schemas.openxmlformats.org/officeDocument/2006/relationships/slideLayout" Target="../slideLayouts/slideLayout23.xml" />
  <Relationship Id="rId6" Type="http://schemas.openxmlformats.org/officeDocument/2006/relationships/slideLayout" Target="../slideLayouts/slideLayout28.xml" />
  <Relationship Id="rId11" Type="http://schemas.openxmlformats.org/officeDocument/2006/relationships/slideLayout" Target="../slideLayouts/slideLayout33.xml" />
  <Relationship Id="rId24" Type="http://schemas.openxmlformats.org/officeDocument/2006/relationships/tags" Target="../tags/tag24.xml" />
  <Relationship Id="rId5" Type="http://schemas.openxmlformats.org/officeDocument/2006/relationships/slideLayout" Target="../slideLayouts/slideLayout27.xml" />
  <Relationship Id="rId15" Type="http://schemas.openxmlformats.org/officeDocument/2006/relationships/slideLayout" Target="../slideLayouts/slideLayout37.xml" />
  <Relationship Id="rId23" Type="http://schemas.openxmlformats.org/officeDocument/2006/relationships/theme" Target="../theme/theme2.xml" />
  <Relationship Id="rId10" Type="http://schemas.openxmlformats.org/officeDocument/2006/relationships/slideLayout" Target="../slideLayouts/slideLayout32.xml" />
  <Relationship Id="rId19" Type="http://schemas.openxmlformats.org/officeDocument/2006/relationships/slideLayout" Target="../slideLayouts/slideLayout41.xml" />
  <Relationship Id="rId4" Type="http://schemas.openxmlformats.org/officeDocument/2006/relationships/slideLayout" Target="../slideLayouts/slideLayout26.xml" />
  <Relationship Id="rId9" Type="http://schemas.openxmlformats.org/officeDocument/2006/relationships/slideLayout" Target="../slideLayouts/slideLayout31.xml" />
  <Relationship Id="rId14" Type="http://schemas.openxmlformats.org/officeDocument/2006/relationships/slideLayout" Target="../slideLayouts/slideLayout36.xml" />
  <Relationship Id="rId22" Type="http://schemas.openxmlformats.org/officeDocument/2006/relationships/slideLayout" Target="../slideLayouts/slideLayout44.xml" />
</Relationships>
</file>

<file path=ppt/slideMasters/_rels/slideMaster3.xml.rels>&#65279;<?xml version="1.0" encoding="UTF-8" standalone="yes"?>
<Relationships xmlns="http://schemas.openxmlformats.org/package/2006/relationships">
  <Relationship Id="rId8" Type="http://schemas.openxmlformats.org/officeDocument/2006/relationships/slideLayout" Target="../slideLayouts/slideLayout52.xml" />
  <Relationship Id="rId13" Type="http://schemas.openxmlformats.org/officeDocument/2006/relationships/slideLayout" Target="../slideLayouts/slideLayout57.xml" />
  <Relationship Id="rId18" Type="http://schemas.openxmlformats.org/officeDocument/2006/relationships/slideLayout" Target="../slideLayouts/slideLayout62.xml" />
  <Relationship Id="rId3" Type="http://schemas.openxmlformats.org/officeDocument/2006/relationships/slideLayout" Target="../slideLayouts/slideLayout47.xml" />
  <Relationship Id="rId21" Type="http://schemas.openxmlformats.org/officeDocument/2006/relationships/slideLayout" Target="../slideLayouts/slideLayout65.xml" />
  <Relationship Id="rId7" Type="http://schemas.openxmlformats.org/officeDocument/2006/relationships/slideLayout" Target="../slideLayouts/slideLayout51.xml" />
  <Relationship Id="rId12" Type="http://schemas.openxmlformats.org/officeDocument/2006/relationships/slideLayout" Target="../slideLayouts/slideLayout56.xml" />
  <Relationship Id="rId17" Type="http://schemas.openxmlformats.org/officeDocument/2006/relationships/slideLayout" Target="../slideLayouts/slideLayout61.xml" />
  <Relationship Id="rId25" Type="http://schemas.openxmlformats.org/officeDocument/2006/relationships/tags" Target="../tags/tag47.xml" />
  <Relationship Id="rId2" Type="http://schemas.openxmlformats.org/officeDocument/2006/relationships/slideLayout" Target="../slideLayouts/slideLayout46.xml" />
  <Relationship Id="rId16" Type="http://schemas.openxmlformats.org/officeDocument/2006/relationships/slideLayout" Target="../slideLayouts/slideLayout60.xml" />
  <Relationship Id="rId20" Type="http://schemas.openxmlformats.org/officeDocument/2006/relationships/slideLayout" Target="../slideLayouts/slideLayout64.xml" />
  <Relationship Id="rId1" Type="http://schemas.openxmlformats.org/officeDocument/2006/relationships/slideLayout" Target="../slideLayouts/slideLayout45.xml" />
  <Relationship Id="rId6" Type="http://schemas.openxmlformats.org/officeDocument/2006/relationships/slideLayout" Target="../slideLayouts/slideLayout50.xml" />
  <Relationship Id="rId11" Type="http://schemas.openxmlformats.org/officeDocument/2006/relationships/slideLayout" Target="../slideLayouts/slideLayout55.xml" />
  <Relationship Id="rId24" Type="http://schemas.openxmlformats.org/officeDocument/2006/relationships/tags" Target="../tags/tag46.xml" />
  <Relationship Id="rId5" Type="http://schemas.openxmlformats.org/officeDocument/2006/relationships/slideLayout" Target="../slideLayouts/slideLayout49.xml" />
  <Relationship Id="rId15" Type="http://schemas.openxmlformats.org/officeDocument/2006/relationships/slideLayout" Target="../slideLayouts/slideLayout59.xml" />
  <Relationship Id="rId23" Type="http://schemas.openxmlformats.org/officeDocument/2006/relationships/theme" Target="../theme/theme3.xml" />
  <Relationship Id="rId10" Type="http://schemas.openxmlformats.org/officeDocument/2006/relationships/slideLayout" Target="../slideLayouts/slideLayout54.xml" />
  <Relationship Id="rId19" Type="http://schemas.openxmlformats.org/officeDocument/2006/relationships/slideLayout" Target="../slideLayouts/slideLayout63.xml" />
  <Relationship Id="rId4" Type="http://schemas.openxmlformats.org/officeDocument/2006/relationships/slideLayout" Target="../slideLayouts/slideLayout48.xml" />
  <Relationship Id="rId9" Type="http://schemas.openxmlformats.org/officeDocument/2006/relationships/slideLayout" Target="../slideLayouts/slideLayout53.xml" />
  <Relationship Id="rId14" Type="http://schemas.openxmlformats.org/officeDocument/2006/relationships/slideLayout" Target="../slideLayouts/slideLayout58.xml" />
  <Relationship Id="rId22" Type="http://schemas.openxmlformats.org/officeDocument/2006/relationships/slideLayout" Target="../slideLayouts/slideLayout66.xml" />
</Relationships>
</file>

<file path=ppt/slideMasters/_rels/slideMaster4.xml.rels>&#65279;<?xml version="1.0" encoding="UTF-8" standalone="yes"?>
<Relationships xmlns="http://schemas.openxmlformats.org/package/2006/relationships">
  <Relationship Id="rId8" Type="http://schemas.openxmlformats.org/officeDocument/2006/relationships/slideLayout" Target="../slideLayouts/slideLayout74.xml" />
  <Relationship Id="rId13" Type="http://schemas.openxmlformats.org/officeDocument/2006/relationships/slideLayout" Target="../slideLayouts/slideLayout79.xml" />
  <Relationship Id="rId18" Type="http://schemas.openxmlformats.org/officeDocument/2006/relationships/slideLayout" Target="../slideLayouts/slideLayout84.xml" />
  <Relationship Id="rId3" Type="http://schemas.openxmlformats.org/officeDocument/2006/relationships/slideLayout" Target="../slideLayouts/slideLayout69.xml" />
  <Relationship Id="rId21" Type="http://schemas.openxmlformats.org/officeDocument/2006/relationships/slideLayout" Target="../slideLayouts/slideLayout87.xml" />
  <Relationship Id="rId7" Type="http://schemas.openxmlformats.org/officeDocument/2006/relationships/slideLayout" Target="../slideLayouts/slideLayout73.xml" />
  <Relationship Id="rId12" Type="http://schemas.openxmlformats.org/officeDocument/2006/relationships/slideLayout" Target="../slideLayouts/slideLayout78.xml" />
  <Relationship Id="rId17" Type="http://schemas.openxmlformats.org/officeDocument/2006/relationships/slideLayout" Target="../slideLayouts/slideLayout83.xml" />
  <Relationship Id="rId25" Type="http://schemas.openxmlformats.org/officeDocument/2006/relationships/tags" Target="../tags/tag69.xml" />
  <Relationship Id="rId2" Type="http://schemas.openxmlformats.org/officeDocument/2006/relationships/slideLayout" Target="../slideLayouts/slideLayout68.xml" />
  <Relationship Id="rId16" Type="http://schemas.openxmlformats.org/officeDocument/2006/relationships/slideLayout" Target="../slideLayouts/slideLayout82.xml" />
  <Relationship Id="rId20" Type="http://schemas.openxmlformats.org/officeDocument/2006/relationships/slideLayout" Target="../slideLayouts/slideLayout86.xml" />
  <Relationship Id="rId1" Type="http://schemas.openxmlformats.org/officeDocument/2006/relationships/slideLayout" Target="../slideLayouts/slideLayout67.xml" />
  <Relationship Id="rId6" Type="http://schemas.openxmlformats.org/officeDocument/2006/relationships/slideLayout" Target="../slideLayouts/slideLayout72.xml" />
  <Relationship Id="rId11" Type="http://schemas.openxmlformats.org/officeDocument/2006/relationships/slideLayout" Target="../slideLayouts/slideLayout77.xml" />
  <Relationship Id="rId24" Type="http://schemas.openxmlformats.org/officeDocument/2006/relationships/tags" Target="../tags/tag68.xml" />
  <Relationship Id="rId5" Type="http://schemas.openxmlformats.org/officeDocument/2006/relationships/slideLayout" Target="../slideLayouts/slideLayout71.xml" />
  <Relationship Id="rId15" Type="http://schemas.openxmlformats.org/officeDocument/2006/relationships/slideLayout" Target="../slideLayouts/slideLayout81.xml" />
  <Relationship Id="rId23" Type="http://schemas.openxmlformats.org/officeDocument/2006/relationships/theme" Target="../theme/theme4.xml" />
  <Relationship Id="rId10" Type="http://schemas.openxmlformats.org/officeDocument/2006/relationships/slideLayout" Target="../slideLayouts/slideLayout76.xml" />
  <Relationship Id="rId19" Type="http://schemas.openxmlformats.org/officeDocument/2006/relationships/slideLayout" Target="../slideLayouts/slideLayout85.xml" />
  <Relationship Id="rId4" Type="http://schemas.openxmlformats.org/officeDocument/2006/relationships/slideLayout" Target="../slideLayouts/slideLayout70.xml" />
  <Relationship Id="rId9" Type="http://schemas.openxmlformats.org/officeDocument/2006/relationships/slideLayout" Target="../slideLayouts/slideLayout75.xml" />
  <Relationship Id="rId14" Type="http://schemas.openxmlformats.org/officeDocument/2006/relationships/slideLayout" Target="../slideLayouts/slideLayout80.xml" />
  <Relationship Id="rId22" Type="http://schemas.openxmlformats.org/officeDocument/2006/relationships/slideLayout" Target="../slideLayouts/slideLayout88.xml" />
</Relationships>
</file>

<file path=ppt/slideMasters/_rels/slideMaster5.xml.rels>&#65279;<?xml version="1.0" encoding="UTF-8" standalone="yes"?>
<Relationships xmlns="http://schemas.openxmlformats.org/package/2006/relationships">
  <Relationship Id="rId8" Type="http://schemas.openxmlformats.org/officeDocument/2006/relationships/slideLayout" Target="../slideLayouts/slideLayout96.xml" />
  <Relationship Id="rId13" Type="http://schemas.openxmlformats.org/officeDocument/2006/relationships/slideLayout" Target="../slideLayouts/slideLayout101.xml" />
  <Relationship Id="rId18" Type="http://schemas.openxmlformats.org/officeDocument/2006/relationships/slideLayout" Target="../slideLayouts/slideLayout106.xml" />
  <Relationship Id="rId3" Type="http://schemas.openxmlformats.org/officeDocument/2006/relationships/slideLayout" Target="../slideLayouts/slideLayout91.xml" />
  <Relationship Id="rId21" Type="http://schemas.openxmlformats.org/officeDocument/2006/relationships/slideLayout" Target="../slideLayouts/slideLayout109.xml" />
  <Relationship Id="rId7" Type="http://schemas.openxmlformats.org/officeDocument/2006/relationships/slideLayout" Target="../slideLayouts/slideLayout95.xml" />
  <Relationship Id="rId12" Type="http://schemas.openxmlformats.org/officeDocument/2006/relationships/slideLayout" Target="../slideLayouts/slideLayout100.xml" />
  <Relationship Id="rId17" Type="http://schemas.openxmlformats.org/officeDocument/2006/relationships/slideLayout" Target="../slideLayouts/slideLayout105.xml" />
  <Relationship Id="rId25" Type="http://schemas.openxmlformats.org/officeDocument/2006/relationships/tags" Target="../tags/tag91.xml" />
  <Relationship Id="rId2" Type="http://schemas.openxmlformats.org/officeDocument/2006/relationships/slideLayout" Target="../slideLayouts/slideLayout90.xml" />
  <Relationship Id="rId16" Type="http://schemas.openxmlformats.org/officeDocument/2006/relationships/slideLayout" Target="../slideLayouts/slideLayout104.xml" />
  <Relationship Id="rId20" Type="http://schemas.openxmlformats.org/officeDocument/2006/relationships/slideLayout" Target="../slideLayouts/slideLayout108.xml" />
  <Relationship Id="rId1" Type="http://schemas.openxmlformats.org/officeDocument/2006/relationships/slideLayout" Target="../slideLayouts/slideLayout89.xml" />
  <Relationship Id="rId6" Type="http://schemas.openxmlformats.org/officeDocument/2006/relationships/slideLayout" Target="../slideLayouts/slideLayout94.xml" />
  <Relationship Id="rId11" Type="http://schemas.openxmlformats.org/officeDocument/2006/relationships/slideLayout" Target="../slideLayouts/slideLayout99.xml" />
  <Relationship Id="rId24" Type="http://schemas.openxmlformats.org/officeDocument/2006/relationships/tags" Target="../tags/tag90.xml" />
  <Relationship Id="rId5" Type="http://schemas.openxmlformats.org/officeDocument/2006/relationships/slideLayout" Target="../slideLayouts/slideLayout93.xml" />
  <Relationship Id="rId15" Type="http://schemas.openxmlformats.org/officeDocument/2006/relationships/slideLayout" Target="../slideLayouts/slideLayout103.xml" />
  <Relationship Id="rId23" Type="http://schemas.openxmlformats.org/officeDocument/2006/relationships/theme" Target="../theme/theme5.xml" />
  <Relationship Id="rId10" Type="http://schemas.openxmlformats.org/officeDocument/2006/relationships/slideLayout" Target="../slideLayouts/slideLayout98.xml" />
  <Relationship Id="rId19" Type="http://schemas.openxmlformats.org/officeDocument/2006/relationships/slideLayout" Target="../slideLayouts/slideLayout107.xml" />
  <Relationship Id="rId4" Type="http://schemas.openxmlformats.org/officeDocument/2006/relationships/slideLayout" Target="../slideLayouts/slideLayout92.xml" />
  <Relationship Id="rId9" Type="http://schemas.openxmlformats.org/officeDocument/2006/relationships/slideLayout" Target="../slideLayouts/slideLayout97.xml" />
  <Relationship Id="rId14" Type="http://schemas.openxmlformats.org/officeDocument/2006/relationships/slideLayout" Target="../slideLayouts/slideLayout102.xml" />
  <Relationship Id="rId22" Type="http://schemas.openxmlformats.org/officeDocument/2006/relationships/slideLayout" Target="../slideLayouts/slideLayout110.xml" />
</Relationships>
</file>

<file path=ppt/slideMasters/_rels/slideMaster6.xml.rels>&#65279;<?xml version="1.0" encoding="UTF-8" standalone="yes"?>
<Relationships xmlns="http://schemas.openxmlformats.org/package/2006/relationships">
  <Relationship Id="rId8" Type="http://schemas.openxmlformats.org/officeDocument/2006/relationships/slideLayout" Target="../slideLayouts/slideLayout118.xml" />
  <Relationship Id="rId13" Type="http://schemas.openxmlformats.org/officeDocument/2006/relationships/slideLayout" Target="../slideLayouts/slideLayout123.xml" />
  <Relationship Id="rId18" Type="http://schemas.openxmlformats.org/officeDocument/2006/relationships/slideLayout" Target="../slideLayouts/slideLayout128.xml" />
  <Relationship Id="rId3" Type="http://schemas.openxmlformats.org/officeDocument/2006/relationships/slideLayout" Target="../slideLayouts/slideLayout113.xml" />
  <Relationship Id="rId21" Type="http://schemas.openxmlformats.org/officeDocument/2006/relationships/slideLayout" Target="../slideLayouts/slideLayout131.xml" />
  <Relationship Id="rId7" Type="http://schemas.openxmlformats.org/officeDocument/2006/relationships/slideLayout" Target="../slideLayouts/slideLayout117.xml" />
  <Relationship Id="rId12" Type="http://schemas.openxmlformats.org/officeDocument/2006/relationships/slideLayout" Target="../slideLayouts/slideLayout122.xml" />
  <Relationship Id="rId17" Type="http://schemas.openxmlformats.org/officeDocument/2006/relationships/slideLayout" Target="../slideLayouts/slideLayout127.xml" />
  <Relationship Id="rId25" Type="http://schemas.openxmlformats.org/officeDocument/2006/relationships/tags" Target="../tags/tag113.xml" />
  <Relationship Id="rId2" Type="http://schemas.openxmlformats.org/officeDocument/2006/relationships/slideLayout" Target="../slideLayouts/slideLayout112.xml" />
  <Relationship Id="rId16" Type="http://schemas.openxmlformats.org/officeDocument/2006/relationships/slideLayout" Target="../slideLayouts/slideLayout126.xml" />
  <Relationship Id="rId20" Type="http://schemas.openxmlformats.org/officeDocument/2006/relationships/slideLayout" Target="../slideLayouts/slideLayout130.xml" />
  <Relationship Id="rId1" Type="http://schemas.openxmlformats.org/officeDocument/2006/relationships/slideLayout" Target="../slideLayouts/slideLayout111.xml" />
  <Relationship Id="rId6" Type="http://schemas.openxmlformats.org/officeDocument/2006/relationships/slideLayout" Target="../slideLayouts/slideLayout116.xml" />
  <Relationship Id="rId11" Type="http://schemas.openxmlformats.org/officeDocument/2006/relationships/slideLayout" Target="../slideLayouts/slideLayout121.xml" />
  <Relationship Id="rId24" Type="http://schemas.openxmlformats.org/officeDocument/2006/relationships/tags" Target="../tags/tag112.xml" />
  <Relationship Id="rId5" Type="http://schemas.openxmlformats.org/officeDocument/2006/relationships/slideLayout" Target="../slideLayouts/slideLayout115.xml" />
  <Relationship Id="rId15" Type="http://schemas.openxmlformats.org/officeDocument/2006/relationships/slideLayout" Target="../slideLayouts/slideLayout125.xml" />
  <Relationship Id="rId23" Type="http://schemas.openxmlformats.org/officeDocument/2006/relationships/theme" Target="../theme/theme6.xml" />
  <Relationship Id="rId10" Type="http://schemas.openxmlformats.org/officeDocument/2006/relationships/slideLayout" Target="../slideLayouts/slideLayout120.xml" />
  <Relationship Id="rId19" Type="http://schemas.openxmlformats.org/officeDocument/2006/relationships/slideLayout" Target="../slideLayouts/slideLayout129.xml" />
  <Relationship Id="rId4" Type="http://schemas.openxmlformats.org/officeDocument/2006/relationships/slideLayout" Target="../slideLayouts/slideLayout114.xml" />
  <Relationship Id="rId9" Type="http://schemas.openxmlformats.org/officeDocument/2006/relationships/slideLayout" Target="../slideLayouts/slideLayout119.xml" />
  <Relationship Id="rId14" Type="http://schemas.openxmlformats.org/officeDocument/2006/relationships/slideLayout" Target="../slideLayouts/slideLayout124.xml" />
  <Relationship Id="rId22" Type="http://schemas.openxmlformats.org/officeDocument/2006/relationships/slideLayout" Target="../slideLayouts/slideLayout132.xml" />
</Relationships>
</file>

<file path=ppt/slideMasters/_rels/slideMaster7.xml.rels>&#65279;<?xml version="1.0" encoding="UTF-8" standalone="yes"?>
<Relationships xmlns="http://schemas.openxmlformats.org/package/2006/relationships">
  <Relationship Id="rId8" Type="http://schemas.openxmlformats.org/officeDocument/2006/relationships/slideLayout" Target="../slideLayouts/slideLayout140.xml" />
  <Relationship Id="rId13" Type="http://schemas.openxmlformats.org/officeDocument/2006/relationships/slideLayout" Target="../slideLayouts/slideLayout145.xml" />
  <Relationship Id="rId18" Type="http://schemas.openxmlformats.org/officeDocument/2006/relationships/slideLayout" Target="../slideLayouts/slideLayout150.xml" />
  <Relationship Id="rId3" Type="http://schemas.openxmlformats.org/officeDocument/2006/relationships/slideLayout" Target="../slideLayouts/slideLayout135.xml" />
  <Relationship Id="rId21" Type="http://schemas.openxmlformats.org/officeDocument/2006/relationships/slideLayout" Target="../slideLayouts/slideLayout153.xml" />
  <Relationship Id="rId7" Type="http://schemas.openxmlformats.org/officeDocument/2006/relationships/slideLayout" Target="../slideLayouts/slideLayout139.xml" />
  <Relationship Id="rId12" Type="http://schemas.openxmlformats.org/officeDocument/2006/relationships/slideLayout" Target="../slideLayouts/slideLayout144.xml" />
  <Relationship Id="rId17" Type="http://schemas.openxmlformats.org/officeDocument/2006/relationships/slideLayout" Target="../slideLayouts/slideLayout149.xml" />
  <Relationship Id="rId25" Type="http://schemas.openxmlformats.org/officeDocument/2006/relationships/tags" Target="../tags/tag135.xml" />
  <Relationship Id="rId2" Type="http://schemas.openxmlformats.org/officeDocument/2006/relationships/slideLayout" Target="../slideLayouts/slideLayout134.xml" />
  <Relationship Id="rId16" Type="http://schemas.openxmlformats.org/officeDocument/2006/relationships/slideLayout" Target="../slideLayouts/slideLayout148.xml" />
  <Relationship Id="rId20" Type="http://schemas.openxmlformats.org/officeDocument/2006/relationships/slideLayout" Target="../slideLayouts/slideLayout152.xml" />
  <Relationship Id="rId1" Type="http://schemas.openxmlformats.org/officeDocument/2006/relationships/slideLayout" Target="../slideLayouts/slideLayout133.xml" />
  <Relationship Id="rId6" Type="http://schemas.openxmlformats.org/officeDocument/2006/relationships/slideLayout" Target="../slideLayouts/slideLayout138.xml" />
  <Relationship Id="rId11" Type="http://schemas.openxmlformats.org/officeDocument/2006/relationships/slideLayout" Target="../slideLayouts/slideLayout143.xml" />
  <Relationship Id="rId24" Type="http://schemas.openxmlformats.org/officeDocument/2006/relationships/tags" Target="../tags/tag134.xml" />
  <Relationship Id="rId5" Type="http://schemas.openxmlformats.org/officeDocument/2006/relationships/slideLayout" Target="../slideLayouts/slideLayout137.xml" />
  <Relationship Id="rId15" Type="http://schemas.openxmlformats.org/officeDocument/2006/relationships/slideLayout" Target="../slideLayouts/slideLayout147.xml" />
  <Relationship Id="rId23" Type="http://schemas.openxmlformats.org/officeDocument/2006/relationships/theme" Target="../theme/theme7.xml" />
  <Relationship Id="rId10" Type="http://schemas.openxmlformats.org/officeDocument/2006/relationships/slideLayout" Target="../slideLayouts/slideLayout142.xml" />
  <Relationship Id="rId19" Type="http://schemas.openxmlformats.org/officeDocument/2006/relationships/slideLayout" Target="../slideLayouts/slideLayout151.xml" />
  <Relationship Id="rId4" Type="http://schemas.openxmlformats.org/officeDocument/2006/relationships/slideLayout" Target="../slideLayouts/slideLayout136.xml" />
  <Relationship Id="rId9" Type="http://schemas.openxmlformats.org/officeDocument/2006/relationships/slideLayout" Target="../slideLayouts/slideLayout141.xml" />
  <Relationship Id="rId14" Type="http://schemas.openxmlformats.org/officeDocument/2006/relationships/slideLayout" Target="../slideLayouts/slideLayout146.xml" />
  <Relationship Id="rId22" Type="http://schemas.openxmlformats.org/officeDocument/2006/relationships/slideLayout" Target="../slideLayouts/slideLayout154.xml" />
</Relationships>
</file>

<file path=ppt/slideMasters/_rels/slideMaster8.xml.rels>&#65279;<?xml version="1.0" encoding="UTF-8" standalone="yes"?>
<Relationships xmlns="http://schemas.openxmlformats.org/package/2006/relationships">
  <Relationship Id="rId8" Type="http://schemas.openxmlformats.org/officeDocument/2006/relationships/slideLayout" Target="../slideLayouts/slideLayout162.xml" />
  <Relationship Id="rId13" Type="http://schemas.openxmlformats.org/officeDocument/2006/relationships/slideLayout" Target="../slideLayouts/slideLayout167.xml" />
  <Relationship Id="rId18" Type="http://schemas.openxmlformats.org/officeDocument/2006/relationships/slideLayout" Target="../slideLayouts/slideLayout172.xml" />
  <Relationship Id="rId3" Type="http://schemas.openxmlformats.org/officeDocument/2006/relationships/slideLayout" Target="../slideLayouts/slideLayout157.xml" />
  <Relationship Id="rId21" Type="http://schemas.openxmlformats.org/officeDocument/2006/relationships/slideLayout" Target="../slideLayouts/slideLayout175.xml" />
  <Relationship Id="rId7" Type="http://schemas.openxmlformats.org/officeDocument/2006/relationships/slideLayout" Target="../slideLayouts/slideLayout161.xml" />
  <Relationship Id="rId12" Type="http://schemas.openxmlformats.org/officeDocument/2006/relationships/slideLayout" Target="../slideLayouts/slideLayout166.xml" />
  <Relationship Id="rId17" Type="http://schemas.openxmlformats.org/officeDocument/2006/relationships/slideLayout" Target="../slideLayouts/slideLayout171.xml" />
  <Relationship Id="rId25" Type="http://schemas.openxmlformats.org/officeDocument/2006/relationships/tags" Target="../tags/tag157.xml" />
  <Relationship Id="rId2" Type="http://schemas.openxmlformats.org/officeDocument/2006/relationships/slideLayout" Target="../slideLayouts/slideLayout156.xml" />
  <Relationship Id="rId16" Type="http://schemas.openxmlformats.org/officeDocument/2006/relationships/slideLayout" Target="../slideLayouts/slideLayout170.xml" />
  <Relationship Id="rId20" Type="http://schemas.openxmlformats.org/officeDocument/2006/relationships/slideLayout" Target="../slideLayouts/slideLayout174.xml" />
  <Relationship Id="rId1" Type="http://schemas.openxmlformats.org/officeDocument/2006/relationships/slideLayout" Target="../slideLayouts/slideLayout155.xml" />
  <Relationship Id="rId6" Type="http://schemas.openxmlformats.org/officeDocument/2006/relationships/slideLayout" Target="../slideLayouts/slideLayout160.xml" />
  <Relationship Id="rId11" Type="http://schemas.openxmlformats.org/officeDocument/2006/relationships/slideLayout" Target="../slideLayouts/slideLayout165.xml" />
  <Relationship Id="rId24" Type="http://schemas.openxmlformats.org/officeDocument/2006/relationships/tags" Target="../tags/tag156.xml" />
  <Relationship Id="rId5" Type="http://schemas.openxmlformats.org/officeDocument/2006/relationships/slideLayout" Target="../slideLayouts/slideLayout159.xml" />
  <Relationship Id="rId15" Type="http://schemas.openxmlformats.org/officeDocument/2006/relationships/slideLayout" Target="../slideLayouts/slideLayout169.xml" />
  <Relationship Id="rId23" Type="http://schemas.openxmlformats.org/officeDocument/2006/relationships/theme" Target="../theme/theme8.xml" />
  <Relationship Id="rId10" Type="http://schemas.openxmlformats.org/officeDocument/2006/relationships/slideLayout" Target="../slideLayouts/slideLayout164.xml" />
  <Relationship Id="rId19" Type="http://schemas.openxmlformats.org/officeDocument/2006/relationships/slideLayout" Target="../slideLayouts/slideLayout173.xml" />
  <Relationship Id="rId4" Type="http://schemas.openxmlformats.org/officeDocument/2006/relationships/slideLayout" Target="../slideLayouts/slideLayout158.xml" />
  <Relationship Id="rId9" Type="http://schemas.openxmlformats.org/officeDocument/2006/relationships/slideLayout" Target="../slideLayouts/slideLayout163.xml" />
  <Relationship Id="rId14" Type="http://schemas.openxmlformats.org/officeDocument/2006/relationships/slideLayout" Target="../slideLayouts/slideLayout168.xml" />
  <Relationship Id="rId22" Type="http://schemas.openxmlformats.org/officeDocument/2006/relationships/slideLayout" Target="../slideLayouts/slideLayout176.xml" />
</Relationships>
</file>

<file path=ppt/slideMasters/_rels/slideMaster9.xml.rels>&#65279;<?xml version="1.0" encoding="UTF-8" standalone="yes"?>
<Relationships xmlns="http://schemas.openxmlformats.org/package/2006/relationships">
  <Relationship Id="rId8" Type="http://schemas.openxmlformats.org/officeDocument/2006/relationships/slideLayout" Target="../slideLayouts/slideLayout184.xml" />
  <Relationship Id="rId13" Type="http://schemas.openxmlformats.org/officeDocument/2006/relationships/slideLayout" Target="../slideLayouts/slideLayout189.xml" />
  <Relationship Id="rId18" Type="http://schemas.openxmlformats.org/officeDocument/2006/relationships/slideLayout" Target="../slideLayouts/slideLayout194.xml" />
  <Relationship Id="rId3" Type="http://schemas.openxmlformats.org/officeDocument/2006/relationships/slideLayout" Target="../slideLayouts/slideLayout179.xml" />
  <Relationship Id="rId21" Type="http://schemas.openxmlformats.org/officeDocument/2006/relationships/slideLayout" Target="../slideLayouts/slideLayout197.xml" />
  <Relationship Id="rId7" Type="http://schemas.openxmlformats.org/officeDocument/2006/relationships/slideLayout" Target="../slideLayouts/slideLayout183.xml" />
  <Relationship Id="rId12" Type="http://schemas.openxmlformats.org/officeDocument/2006/relationships/slideLayout" Target="../slideLayouts/slideLayout188.xml" />
  <Relationship Id="rId17" Type="http://schemas.openxmlformats.org/officeDocument/2006/relationships/slideLayout" Target="../slideLayouts/slideLayout193.xml" />
  <Relationship Id="rId25" Type="http://schemas.openxmlformats.org/officeDocument/2006/relationships/tags" Target="../tags/tag179.xml" />
  <Relationship Id="rId2" Type="http://schemas.openxmlformats.org/officeDocument/2006/relationships/slideLayout" Target="../slideLayouts/slideLayout178.xml" />
  <Relationship Id="rId16" Type="http://schemas.openxmlformats.org/officeDocument/2006/relationships/slideLayout" Target="../slideLayouts/slideLayout192.xml" />
  <Relationship Id="rId20" Type="http://schemas.openxmlformats.org/officeDocument/2006/relationships/slideLayout" Target="../slideLayouts/slideLayout196.xml" />
  <Relationship Id="rId1" Type="http://schemas.openxmlformats.org/officeDocument/2006/relationships/slideLayout" Target="../slideLayouts/slideLayout177.xml" />
  <Relationship Id="rId6" Type="http://schemas.openxmlformats.org/officeDocument/2006/relationships/slideLayout" Target="../slideLayouts/slideLayout182.xml" />
  <Relationship Id="rId11" Type="http://schemas.openxmlformats.org/officeDocument/2006/relationships/slideLayout" Target="../slideLayouts/slideLayout187.xml" />
  <Relationship Id="rId24" Type="http://schemas.openxmlformats.org/officeDocument/2006/relationships/tags" Target="../tags/tag178.xml" />
  <Relationship Id="rId5" Type="http://schemas.openxmlformats.org/officeDocument/2006/relationships/slideLayout" Target="../slideLayouts/slideLayout181.xml" />
  <Relationship Id="rId15" Type="http://schemas.openxmlformats.org/officeDocument/2006/relationships/slideLayout" Target="../slideLayouts/slideLayout191.xml" />
  <Relationship Id="rId23" Type="http://schemas.openxmlformats.org/officeDocument/2006/relationships/theme" Target="../theme/theme9.xml" />
  <Relationship Id="rId10" Type="http://schemas.openxmlformats.org/officeDocument/2006/relationships/slideLayout" Target="../slideLayouts/slideLayout186.xml" />
  <Relationship Id="rId19" Type="http://schemas.openxmlformats.org/officeDocument/2006/relationships/slideLayout" Target="../slideLayouts/slideLayout195.xml" />
  <Relationship Id="rId4" Type="http://schemas.openxmlformats.org/officeDocument/2006/relationships/slideLayout" Target="../slideLayouts/slideLayout180.xml" />
  <Relationship Id="rId9" Type="http://schemas.openxmlformats.org/officeDocument/2006/relationships/slideLayout" Target="../slideLayouts/slideLayout185.xml" />
  <Relationship Id="rId14" Type="http://schemas.openxmlformats.org/officeDocument/2006/relationships/slideLayout" Target="../slideLayouts/slideLayout190.xml" />
  <Relationship Id="rId22" Type="http://schemas.openxmlformats.org/officeDocument/2006/relationships/slideLayout" Target="../slideLayouts/slideLayout198.xml" />
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476250"/>
            <a:ext cx="8231187" cy="108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3238"/>
            <a:ext cx="8229600" cy="453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 smtClean="0"/>
              <a:t>Click to edit Master text styles</a:t>
            </a:r>
          </a:p>
          <a:p>
            <a:pPr lvl="1"/>
            <a:r>
              <a:rPr lang="en-GB" dirty="0" smtClean="0"/>
              <a:t>Second level</a:t>
            </a:r>
          </a:p>
          <a:p>
            <a:pPr lvl="2"/>
            <a:r>
              <a:rPr lang="en-GB" dirty="0" smtClean="0"/>
              <a:t>Third level</a:t>
            </a:r>
          </a:p>
          <a:p>
            <a:pPr lvl="3"/>
            <a:r>
              <a:rPr lang="en-GB" dirty="0" smtClean="0"/>
              <a:t>Fourth level</a:t>
            </a:r>
          </a:p>
          <a:p>
            <a:pPr lvl="4"/>
            <a:r>
              <a:rPr lang="en-GB" dirty="0" smtClean="0"/>
              <a:t>Fifth level</a:t>
            </a:r>
          </a:p>
          <a:p>
            <a:pPr lvl="5"/>
            <a:r>
              <a:rPr lang="en-GB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</a:p>
        </p:txBody>
      </p:sp>
      <p:sp>
        <p:nvSpPr>
          <p:cNvPr id="10275" name="Rectangle 35"/>
          <p:cNvSpPr>
            <a:spLocks noGrp="1" noChangeArrowheads="1"/>
          </p:cNvSpPr>
          <p:nvPr>
            <p:ph type="ftr" sz="quarter" idx="3"/>
            <p:custDataLst>
              <p:tags r:id="rId24"/>
            </p:custDataLst>
          </p:nvPr>
        </p:nvSpPr>
        <p:spPr bwMode="auto">
          <a:xfrm>
            <a:off x="2195513" y="6381750"/>
            <a:ext cx="47545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2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10276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68313" y="6381750"/>
            <a:ext cx="730250" cy="17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solidFill>
                  <a:schemeClr val="bg2"/>
                </a:solidFill>
              </a:defRPr>
            </a:lvl1pPr>
          </a:lstStyle>
          <a:p>
            <a:r>
              <a:rPr lang="en-GB"/>
              <a:t>Page </a:t>
            </a:r>
            <a:fld id="{CBF7EA7B-66D3-4419-94A9-19F2E0C218CB}" type="slidenum">
              <a:rPr lang="en-GB"/>
              <a:pPr/>
              <a:t>‹#›</a:t>
            </a:fld>
            <a:endParaRPr lang="en-GB"/>
          </a:p>
        </p:txBody>
      </p:sp>
      <p:sp>
        <p:nvSpPr>
          <p:cNvPr id="10277" name="Copyright"/>
          <p:cNvSpPr>
            <a:spLocks noGrp="1" noChangeArrowheads="1"/>
          </p:cNvSpPr>
          <p:nvPr>
            <p:ph type="dt" sz="half" idx="2"/>
            <p:custDataLst>
              <p:tags r:id="rId25"/>
            </p:custDataLst>
          </p:nvPr>
        </p:nvSpPr>
        <p:spPr bwMode="auto">
          <a:xfrm>
            <a:off x="468313" y="6561138"/>
            <a:ext cx="1619250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 b="1">
                <a:solidFill>
                  <a:schemeClr val="bg2"/>
                </a:solidFill>
              </a:defRPr>
            </a:lvl1pPr>
          </a:lstStyle>
          <a:p>
            <a:r>
              <a:rPr lang="en-GB" smtClean="0"/>
              <a:t/>
            </a:r>
            <a:endParaRPr lang="en-GB" dirty="0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791" r:id="rId2"/>
    <p:sldLayoutId id="2147483792" r:id="rId3"/>
    <p:sldLayoutId id="2147483651" r:id="rId4"/>
    <p:sldLayoutId id="2147483688" r:id="rId5"/>
    <p:sldLayoutId id="2147483692" r:id="rId6"/>
    <p:sldLayoutId id="2147483665" r:id="rId7"/>
    <p:sldLayoutId id="2147483698" r:id="rId8"/>
    <p:sldLayoutId id="2147483790" r:id="rId9"/>
    <p:sldLayoutId id="2147483653" r:id="rId10"/>
    <p:sldLayoutId id="2147483708" r:id="rId11"/>
    <p:sldLayoutId id="2147483655" r:id="rId12"/>
    <p:sldLayoutId id="2147483793" r:id="rId13"/>
    <p:sldLayoutId id="2147483718" r:id="rId14"/>
    <p:sldLayoutId id="2147483671" r:id="rId15"/>
    <p:sldLayoutId id="2147483728" r:id="rId16"/>
    <p:sldLayoutId id="2147483739" r:id="rId17"/>
    <p:sldLayoutId id="2147483749" r:id="rId18"/>
    <p:sldLayoutId id="2147483760" r:id="rId19"/>
    <p:sldLayoutId id="2147483667" r:id="rId20"/>
    <p:sldLayoutId id="2147483669" r:id="rId21"/>
    <p:sldLayoutId id="2147483794" r:id="rId22"/>
  </p:sldLayoutIdLst>
  <p:timing>
    <p:tnLst>
      <p:par>
        <p:cTn id="1" dur="indefinite" restart="never" nodeType="tmRoot"/>
      </p:par>
    </p:tnLst>
  </p:timing>
  <p:hf hdr="0"/>
  <p:txStyles>
    <p:titleStyle>
      <a:lvl1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9pPr>
    </p:titleStyle>
    <p:bodyStyle>
      <a:lvl1pPr algn="l" rtl="0" fontAlgn="base">
        <a:spcBef>
          <a:spcPct val="40000"/>
        </a:spcBef>
        <a:spcAft>
          <a:spcPct val="0"/>
        </a:spcAft>
        <a:buClr>
          <a:schemeClr val="accent2"/>
        </a:buClr>
        <a:defRPr sz="2200">
          <a:solidFill>
            <a:schemeClr val="accent2"/>
          </a:solidFill>
          <a:latin typeface="+mn-lt"/>
          <a:ea typeface="+mn-ea"/>
          <a:cs typeface="+mn-cs"/>
        </a:defRPr>
      </a:lvl1pPr>
      <a:lvl2pPr marL="1588" indent="31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defRPr sz="2200">
          <a:solidFill>
            <a:schemeClr val="bg2"/>
          </a:solidFill>
          <a:latin typeface="+mn-lt"/>
        </a:defRPr>
      </a:lvl2pPr>
      <a:lvl3pPr marL="352425" indent="-3460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●"/>
        <a:defRPr sz="2200">
          <a:solidFill>
            <a:schemeClr val="bg2"/>
          </a:solidFill>
          <a:latin typeface="+mn-lt"/>
        </a:defRPr>
      </a:lvl3pPr>
      <a:lvl4pPr marL="704850" indent="-350838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•"/>
        <a:defRPr sz="2000">
          <a:solidFill>
            <a:schemeClr val="bg2"/>
          </a:solidFill>
          <a:latin typeface="+mn-lt"/>
        </a:defRPr>
      </a:lvl4pPr>
      <a:lvl5pPr marL="1079500" indent="-373063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2000">
          <a:solidFill>
            <a:schemeClr val="bg2"/>
          </a:solidFill>
          <a:latin typeface="+mn-lt"/>
        </a:defRPr>
      </a:lvl5pPr>
      <a:lvl6pPr marL="144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6pPr>
      <a:lvl7pPr marL="180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7pPr>
      <a:lvl8pPr marL="216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8pPr>
      <a:lvl9pPr marL="252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476250"/>
            <a:ext cx="8231187" cy="108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3238"/>
            <a:ext cx="8229600" cy="453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 smtClean="0"/>
              <a:t>Click to edit Master text styles</a:t>
            </a:r>
          </a:p>
          <a:p>
            <a:pPr lvl="1"/>
            <a:r>
              <a:rPr lang="en-GB" dirty="0" smtClean="0"/>
              <a:t>Second level</a:t>
            </a:r>
          </a:p>
          <a:p>
            <a:pPr lvl="2"/>
            <a:r>
              <a:rPr lang="en-GB" dirty="0" smtClean="0"/>
              <a:t>Third level</a:t>
            </a:r>
          </a:p>
          <a:p>
            <a:pPr lvl="3"/>
            <a:r>
              <a:rPr lang="en-GB" dirty="0" smtClean="0"/>
              <a:t>Fourth level</a:t>
            </a:r>
          </a:p>
          <a:p>
            <a:pPr lvl="4"/>
            <a:r>
              <a:rPr lang="en-GB" dirty="0" smtClean="0"/>
              <a:t>Fifth level</a:t>
            </a:r>
          </a:p>
          <a:p>
            <a:pPr lvl="5"/>
            <a:r>
              <a:rPr lang="en-GB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</a:p>
        </p:txBody>
      </p:sp>
      <p:sp>
        <p:nvSpPr>
          <p:cNvPr id="10275" name="Rectangle 35"/>
          <p:cNvSpPr>
            <a:spLocks noGrp="1" noChangeArrowheads="1"/>
          </p:cNvSpPr>
          <p:nvPr>
            <p:ph type="ftr" sz="quarter" idx="3"/>
            <p:custDataLst>
              <p:tags r:id="rId24"/>
            </p:custDataLst>
          </p:nvPr>
        </p:nvSpPr>
        <p:spPr bwMode="auto">
          <a:xfrm>
            <a:off x="2195513" y="6381750"/>
            <a:ext cx="47545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2"/>
                </a:solidFill>
              </a:defRPr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10276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68313" y="6381750"/>
            <a:ext cx="730250" cy="17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solidFill>
                  <a:schemeClr val="bg2"/>
                </a:solidFill>
              </a:defRPr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10277" name="Copyright"/>
          <p:cNvSpPr>
            <a:spLocks noGrp="1" noChangeArrowheads="1"/>
          </p:cNvSpPr>
          <p:nvPr>
            <p:ph type="dt" sz="half" idx="2"/>
            <p:custDataLst>
              <p:tags r:id="rId25"/>
            </p:custDataLst>
          </p:nvPr>
        </p:nvSpPr>
        <p:spPr bwMode="auto">
          <a:xfrm>
            <a:off x="468313" y="6561138"/>
            <a:ext cx="1619250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 b="1">
                <a:solidFill>
                  <a:schemeClr val="bg2"/>
                </a:solidFill>
              </a:defRPr>
            </a:lvl1pPr>
          </a:lstStyle>
          <a:p>
            <a:r>
              <a:rPr lang="en-GB" smtClean="0">
                <a:solidFill>
                  <a:srgbClr val="343D41"/>
                </a:solidFill>
              </a:rPr>
              <a:t/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641223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796" r:id="rId1"/>
    <p:sldLayoutId id="2147483797" r:id="rId2"/>
    <p:sldLayoutId id="2147483798" r:id="rId3"/>
    <p:sldLayoutId id="2147483799" r:id="rId4"/>
    <p:sldLayoutId id="2147483800" r:id="rId5"/>
    <p:sldLayoutId id="2147483801" r:id="rId6"/>
    <p:sldLayoutId id="2147483802" r:id="rId7"/>
    <p:sldLayoutId id="2147483803" r:id="rId8"/>
    <p:sldLayoutId id="2147483804" r:id="rId9"/>
    <p:sldLayoutId id="2147483805" r:id="rId10"/>
    <p:sldLayoutId id="2147483806" r:id="rId11"/>
    <p:sldLayoutId id="2147483807" r:id="rId12"/>
    <p:sldLayoutId id="2147483808" r:id="rId13"/>
    <p:sldLayoutId id="2147483809" r:id="rId14"/>
    <p:sldLayoutId id="2147483810" r:id="rId15"/>
    <p:sldLayoutId id="2147483811" r:id="rId16"/>
    <p:sldLayoutId id="2147483812" r:id="rId17"/>
    <p:sldLayoutId id="2147483813" r:id="rId18"/>
    <p:sldLayoutId id="2147483814" r:id="rId19"/>
    <p:sldLayoutId id="2147483815" r:id="rId20"/>
    <p:sldLayoutId id="2147483816" r:id="rId21"/>
    <p:sldLayoutId id="2147483817" r:id="rId22"/>
  </p:sldLayoutIdLst>
  <p:timing>
    <p:tnLst>
      <p:par>
        <p:cTn id="1" dur="indefinite" restart="never" nodeType="tmRoot"/>
      </p:par>
    </p:tnLst>
  </p:timing>
  <p:hf hdr="0"/>
  <p:txStyles>
    <p:titleStyle>
      <a:lvl1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9pPr>
    </p:titleStyle>
    <p:bodyStyle>
      <a:lvl1pPr algn="l" rtl="0" fontAlgn="base">
        <a:spcBef>
          <a:spcPct val="40000"/>
        </a:spcBef>
        <a:spcAft>
          <a:spcPct val="0"/>
        </a:spcAft>
        <a:buClr>
          <a:schemeClr val="accent2"/>
        </a:buClr>
        <a:defRPr sz="2200">
          <a:solidFill>
            <a:schemeClr val="accent2"/>
          </a:solidFill>
          <a:latin typeface="+mn-lt"/>
          <a:ea typeface="+mn-ea"/>
          <a:cs typeface="+mn-cs"/>
        </a:defRPr>
      </a:lvl1pPr>
      <a:lvl2pPr marL="1588" indent="31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defRPr sz="2200">
          <a:solidFill>
            <a:schemeClr val="bg2"/>
          </a:solidFill>
          <a:latin typeface="+mn-lt"/>
        </a:defRPr>
      </a:lvl2pPr>
      <a:lvl3pPr marL="352425" indent="-3460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●"/>
        <a:defRPr sz="2200">
          <a:solidFill>
            <a:schemeClr val="bg2"/>
          </a:solidFill>
          <a:latin typeface="+mn-lt"/>
        </a:defRPr>
      </a:lvl3pPr>
      <a:lvl4pPr marL="704850" indent="-350838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•"/>
        <a:defRPr sz="2000">
          <a:solidFill>
            <a:schemeClr val="bg2"/>
          </a:solidFill>
          <a:latin typeface="+mn-lt"/>
        </a:defRPr>
      </a:lvl4pPr>
      <a:lvl5pPr marL="1079500" indent="-373063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2000">
          <a:solidFill>
            <a:schemeClr val="bg2"/>
          </a:solidFill>
          <a:latin typeface="+mn-lt"/>
        </a:defRPr>
      </a:lvl5pPr>
      <a:lvl6pPr marL="144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6pPr>
      <a:lvl7pPr marL="180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7pPr>
      <a:lvl8pPr marL="216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8pPr>
      <a:lvl9pPr marL="252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476250"/>
            <a:ext cx="8231187" cy="108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3238"/>
            <a:ext cx="8229600" cy="453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 smtClean="0"/>
              <a:t>Click to edit Master text styles</a:t>
            </a:r>
          </a:p>
          <a:p>
            <a:pPr lvl="1"/>
            <a:r>
              <a:rPr lang="en-GB" dirty="0" smtClean="0"/>
              <a:t>Second level</a:t>
            </a:r>
          </a:p>
          <a:p>
            <a:pPr lvl="2"/>
            <a:r>
              <a:rPr lang="en-GB" dirty="0" smtClean="0"/>
              <a:t>Third level</a:t>
            </a:r>
          </a:p>
          <a:p>
            <a:pPr lvl="3"/>
            <a:r>
              <a:rPr lang="en-GB" dirty="0" smtClean="0"/>
              <a:t>Fourth level</a:t>
            </a:r>
          </a:p>
          <a:p>
            <a:pPr lvl="4"/>
            <a:r>
              <a:rPr lang="en-GB" dirty="0" smtClean="0"/>
              <a:t>Fifth level</a:t>
            </a:r>
          </a:p>
          <a:p>
            <a:pPr lvl="5"/>
            <a:r>
              <a:rPr lang="en-GB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</a:p>
        </p:txBody>
      </p:sp>
      <p:sp>
        <p:nvSpPr>
          <p:cNvPr id="10275" name="Rectangle 35"/>
          <p:cNvSpPr>
            <a:spLocks noGrp="1" noChangeArrowheads="1"/>
          </p:cNvSpPr>
          <p:nvPr>
            <p:ph type="ftr" sz="quarter" idx="3"/>
            <p:custDataLst>
              <p:tags r:id="rId24"/>
            </p:custDataLst>
          </p:nvPr>
        </p:nvSpPr>
        <p:spPr bwMode="auto">
          <a:xfrm>
            <a:off x="2195513" y="6381750"/>
            <a:ext cx="47545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2"/>
                </a:solidFill>
              </a:defRPr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10276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68313" y="6381750"/>
            <a:ext cx="730250" cy="17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solidFill>
                  <a:schemeClr val="bg2"/>
                </a:solidFill>
              </a:defRPr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10277" name="Copyright"/>
          <p:cNvSpPr>
            <a:spLocks noGrp="1" noChangeArrowheads="1"/>
          </p:cNvSpPr>
          <p:nvPr>
            <p:ph type="dt" sz="half" idx="2"/>
            <p:custDataLst>
              <p:tags r:id="rId25"/>
            </p:custDataLst>
          </p:nvPr>
        </p:nvSpPr>
        <p:spPr bwMode="auto">
          <a:xfrm>
            <a:off x="468313" y="6561138"/>
            <a:ext cx="1619250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 b="1">
                <a:solidFill>
                  <a:schemeClr val="bg2"/>
                </a:solidFill>
              </a:defRPr>
            </a:lvl1pPr>
          </a:lstStyle>
          <a:p>
            <a:r>
              <a:rPr lang="en-GB" smtClean="0">
                <a:solidFill>
                  <a:srgbClr val="343D41"/>
                </a:solidFill>
              </a:rPr>
              <a:t/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68730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19" r:id="rId1"/>
    <p:sldLayoutId id="2147483820" r:id="rId2"/>
    <p:sldLayoutId id="2147483821" r:id="rId3"/>
    <p:sldLayoutId id="2147483822" r:id="rId4"/>
    <p:sldLayoutId id="2147483823" r:id="rId5"/>
    <p:sldLayoutId id="2147483824" r:id="rId6"/>
    <p:sldLayoutId id="2147483825" r:id="rId7"/>
    <p:sldLayoutId id="2147483826" r:id="rId8"/>
    <p:sldLayoutId id="2147483827" r:id="rId9"/>
    <p:sldLayoutId id="2147483828" r:id="rId10"/>
    <p:sldLayoutId id="2147483829" r:id="rId11"/>
    <p:sldLayoutId id="2147483830" r:id="rId12"/>
    <p:sldLayoutId id="2147483831" r:id="rId13"/>
    <p:sldLayoutId id="2147483832" r:id="rId14"/>
    <p:sldLayoutId id="2147483833" r:id="rId15"/>
    <p:sldLayoutId id="2147483834" r:id="rId16"/>
    <p:sldLayoutId id="2147483835" r:id="rId17"/>
    <p:sldLayoutId id="2147483836" r:id="rId18"/>
    <p:sldLayoutId id="2147483837" r:id="rId19"/>
    <p:sldLayoutId id="2147483838" r:id="rId20"/>
    <p:sldLayoutId id="2147483839" r:id="rId21"/>
    <p:sldLayoutId id="2147483840" r:id="rId22"/>
  </p:sldLayoutIdLst>
  <p:timing>
    <p:tnLst>
      <p:par>
        <p:cTn id="1" dur="indefinite" restart="never" nodeType="tmRoot"/>
      </p:par>
    </p:tnLst>
  </p:timing>
  <p:hf hdr="0"/>
  <p:txStyles>
    <p:titleStyle>
      <a:lvl1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9pPr>
    </p:titleStyle>
    <p:bodyStyle>
      <a:lvl1pPr algn="l" rtl="0" fontAlgn="base">
        <a:spcBef>
          <a:spcPct val="40000"/>
        </a:spcBef>
        <a:spcAft>
          <a:spcPct val="0"/>
        </a:spcAft>
        <a:buClr>
          <a:schemeClr val="accent2"/>
        </a:buClr>
        <a:defRPr sz="2200">
          <a:solidFill>
            <a:schemeClr val="accent2"/>
          </a:solidFill>
          <a:latin typeface="+mn-lt"/>
          <a:ea typeface="+mn-ea"/>
          <a:cs typeface="+mn-cs"/>
        </a:defRPr>
      </a:lvl1pPr>
      <a:lvl2pPr marL="1588" indent="31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defRPr sz="2200">
          <a:solidFill>
            <a:schemeClr val="bg2"/>
          </a:solidFill>
          <a:latin typeface="+mn-lt"/>
        </a:defRPr>
      </a:lvl2pPr>
      <a:lvl3pPr marL="352425" indent="-3460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●"/>
        <a:defRPr sz="2200">
          <a:solidFill>
            <a:schemeClr val="bg2"/>
          </a:solidFill>
          <a:latin typeface="+mn-lt"/>
        </a:defRPr>
      </a:lvl3pPr>
      <a:lvl4pPr marL="704850" indent="-350838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•"/>
        <a:defRPr sz="2000">
          <a:solidFill>
            <a:schemeClr val="bg2"/>
          </a:solidFill>
          <a:latin typeface="+mn-lt"/>
        </a:defRPr>
      </a:lvl4pPr>
      <a:lvl5pPr marL="1079500" indent="-373063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2000">
          <a:solidFill>
            <a:schemeClr val="bg2"/>
          </a:solidFill>
          <a:latin typeface="+mn-lt"/>
        </a:defRPr>
      </a:lvl5pPr>
      <a:lvl6pPr marL="144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6pPr>
      <a:lvl7pPr marL="180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7pPr>
      <a:lvl8pPr marL="216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8pPr>
      <a:lvl9pPr marL="252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476250"/>
            <a:ext cx="8231187" cy="108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3238"/>
            <a:ext cx="8229600" cy="453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 smtClean="0"/>
              <a:t>Click to edit Master text styles</a:t>
            </a:r>
          </a:p>
          <a:p>
            <a:pPr lvl="1"/>
            <a:r>
              <a:rPr lang="en-GB" dirty="0" smtClean="0"/>
              <a:t>Second level</a:t>
            </a:r>
          </a:p>
          <a:p>
            <a:pPr lvl="2"/>
            <a:r>
              <a:rPr lang="en-GB" dirty="0" smtClean="0"/>
              <a:t>Third level</a:t>
            </a:r>
          </a:p>
          <a:p>
            <a:pPr lvl="3"/>
            <a:r>
              <a:rPr lang="en-GB" dirty="0" smtClean="0"/>
              <a:t>Fourth level</a:t>
            </a:r>
          </a:p>
          <a:p>
            <a:pPr lvl="4"/>
            <a:r>
              <a:rPr lang="en-GB" dirty="0" smtClean="0"/>
              <a:t>Fifth level</a:t>
            </a:r>
          </a:p>
          <a:p>
            <a:pPr lvl="5"/>
            <a:r>
              <a:rPr lang="en-GB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</a:p>
        </p:txBody>
      </p:sp>
      <p:sp>
        <p:nvSpPr>
          <p:cNvPr id="10275" name="Rectangle 35"/>
          <p:cNvSpPr>
            <a:spLocks noGrp="1" noChangeArrowheads="1"/>
          </p:cNvSpPr>
          <p:nvPr>
            <p:ph type="ftr" sz="quarter" idx="3"/>
            <p:custDataLst>
              <p:tags r:id="rId24"/>
            </p:custDataLst>
          </p:nvPr>
        </p:nvSpPr>
        <p:spPr bwMode="auto">
          <a:xfrm>
            <a:off x="2195513" y="6381750"/>
            <a:ext cx="47545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2"/>
                </a:solidFill>
              </a:defRPr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10276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68313" y="6381750"/>
            <a:ext cx="730250" cy="17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solidFill>
                  <a:schemeClr val="bg2"/>
                </a:solidFill>
              </a:defRPr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10277" name="Copyright"/>
          <p:cNvSpPr>
            <a:spLocks noGrp="1" noChangeArrowheads="1"/>
          </p:cNvSpPr>
          <p:nvPr>
            <p:ph type="dt" sz="half" idx="2"/>
            <p:custDataLst>
              <p:tags r:id="rId25"/>
            </p:custDataLst>
          </p:nvPr>
        </p:nvSpPr>
        <p:spPr bwMode="auto">
          <a:xfrm>
            <a:off x="468313" y="6561138"/>
            <a:ext cx="1619250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 b="1">
                <a:solidFill>
                  <a:schemeClr val="bg2"/>
                </a:solidFill>
              </a:defRPr>
            </a:lvl1pPr>
          </a:lstStyle>
          <a:p>
            <a:r>
              <a:rPr lang="en-GB" smtClean="0">
                <a:solidFill>
                  <a:srgbClr val="343D41"/>
                </a:solidFill>
              </a:rPr>
              <a:t/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91170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42" r:id="rId1"/>
    <p:sldLayoutId id="2147483843" r:id="rId2"/>
    <p:sldLayoutId id="2147483844" r:id="rId3"/>
    <p:sldLayoutId id="2147483845" r:id="rId4"/>
    <p:sldLayoutId id="2147483846" r:id="rId5"/>
    <p:sldLayoutId id="2147483847" r:id="rId6"/>
    <p:sldLayoutId id="2147483848" r:id="rId7"/>
    <p:sldLayoutId id="2147483849" r:id="rId8"/>
    <p:sldLayoutId id="2147483850" r:id="rId9"/>
    <p:sldLayoutId id="2147483851" r:id="rId10"/>
    <p:sldLayoutId id="2147483852" r:id="rId11"/>
    <p:sldLayoutId id="2147483853" r:id="rId12"/>
    <p:sldLayoutId id="2147483854" r:id="rId13"/>
    <p:sldLayoutId id="2147483855" r:id="rId14"/>
    <p:sldLayoutId id="2147483856" r:id="rId15"/>
    <p:sldLayoutId id="2147483857" r:id="rId16"/>
    <p:sldLayoutId id="2147483858" r:id="rId17"/>
    <p:sldLayoutId id="2147483859" r:id="rId18"/>
    <p:sldLayoutId id="2147483860" r:id="rId19"/>
    <p:sldLayoutId id="2147483861" r:id="rId20"/>
    <p:sldLayoutId id="2147483862" r:id="rId21"/>
    <p:sldLayoutId id="2147483863" r:id="rId22"/>
  </p:sldLayoutIdLst>
  <p:timing>
    <p:tnLst>
      <p:par>
        <p:cTn id="1" dur="indefinite" restart="never" nodeType="tmRoot"/>
      </p:par>
    </p:tnLst>
  </p:timing>
  <p:hf hdr="0"/>
  <p:txStyles>
    <p:titleStyle>
      <a:lvl1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9pPr>
    </p:titleStyle>
    <p:bodyStyle>
      <a:lvl1pPr algn="l" rtl="0" fontAlgn="base">
        <a:spcBef>
          <a:spcPct val="40000"/>
        </a:spcBef>
        <a:spcAft>
          <a:spcPct val="0"/>
        </a:spcAft>
        <a:buClr>
          <a:schemeClr val="accent2"/>
        </a:buClr>
        <a:defRPr sz="2200">
          <a:solidFill>
            <a:schemeClr val="accent2"/>
          </a:solidFill>
          <a:latin typeface="+mn-lt"/>
          <a:ea typeface="+mn-ea"/>
          <a:cs typeface="+mn-cs"/>
        </a:defRPr>
      </a:lvl1pPr>
      <a:lvl2pPr marL="1588" indent="31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defRPr sz="2200">
          <a:solidFill>
            <a:schemeClr val="bg2"/>
          </a:solidFill>
          <a:latin typeface="+mn-lt"/>
        </a:defRPr>
      </a:lvl2pPr>
      <a:lvl3pPr marL="352425" indent="-3460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●"/>
        <a:defRPr sz="2200">
          <a:solidFill>
            <a:schemeClr val="bg2"/>
          </a:solidFill>
          <a:latin typeface="+mn-lt"/>
        </a:defRPr>
      </a:lvl3pPr>
      <a:lvl4pPr marL="704850" indent="-350838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•"/>
        <a:defRPr sz="2000">
          <a:solidFill>
            <a:schemeClr val="bg2"/>
          </a:solidFill>
          <a:latin typeface="+mn-lt"/>
        </a:defRPr>
      </a:lvl4pPr>
      <a:lvl5pPr marL="1079500" indent="-373063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2000">
          <a:solidFill>
            <a:schemeClr val="bg2"/>
          </a:solidFill>
          <a:latin typeface="+mn-lt"/>
        </a:defRPr>
      </a:lvl5pPr>
      <a:lvl6pPr marL="144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6pPr>
      <a:lvl7pPr marL="180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7pPr>
      <a:lvl8pPr marL="216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8pPr>
      <a:lvl9pPr marL="252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476250"/>
            <a:ext cx="8231187" cy="108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3238"/>
            <a:ext cx="8229600" cy="453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 smtClean="0"/>
              <a:t>Click to edit Master text styles</a:t>
            </a:r>
          </a:p>
          <a:p>
            <a:pPr lvl="1"/>
            <a:r>
              <a:rPr lang="en-GB" dirty="0" smtClean="0"/>
              <a:t>Second level</a:t>
            </a:r>
          </a:p>
          <a:p>
            <a:pPr lvl="2"/>
            <a:r>
              <a:rPr lang="en-GB" dirty="0" smtClean="0"/>
              <a:t>Third level</a:t>
            </a:r>
          </a:p>
          <a:p>
            <a:pPr lvl="3"/>
            <a:r>
              <a:rPr lang="en-GB" dirty="0" smtClean="0"/>
              <a:t>Fourth level</a:t>
            </a:r>
          </a:p>
          <a:p>
            <a:pPr lvl="4"/>
            <a:r>
              <a:rPr lang="en-GB" dirty="0" smtClean="0"/>
              <a:t>Fifth level</a:t>
            </a:r>
          </a:p>
          <a:p>
            <a:pPr lvl="5"/>
            <a:r>
              <a:rPr lang="en-GB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</a:p>
        </p:txBody>
      </p:sp>
      <p:sp>
        <p:nvSpPr>
          <p:cNvPr id="10275" name="Rectangle 35"/>
          <p:cNvSpPr>
            <a:spLocks noGrp="1" noChangeArrowheads="1"/>
          </p:cNvSpPr>
          <p:nvPr>
            <p:ph type="ftr" sz="quarter" idx="3"/>
            <p:custDataLst>
              <p:tags r:id="rId24"/>
            </p:custDataLst>
          </p:nvPr>
        </p:nvSpPr>
        <p:spPr bwMode="auto">
          <a:xfrm>
            <a:off x="2195513" y="6381750"/>
            <a:ext cx="47545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2"/>
                </a:solidFill>
              </a:defRPr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10276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68313" y="6381750"/>
            <a:ext cx="730250" cy="17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solidFill>
                  <a:schemeClr val="bg2"/>
                </a:solidFill>
              </a:defRPr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10277" name="Copyright"/>
          <p:cNvSpPr>
            <a:spLocks noGrp="1" noChangeArrowheads="1"/>
          </p:cNvSpPr>
          <p:nvPr>
            <p:ph type="dt" sz="half" idx="2"/>
            <p:custDataLst>
              <p:tags r:id="rId25"/>
            </p:custDataLst>
          </p:nvPr>
        </p:nvSpPr>
        <p:spPr bwMode="auto">
          <a:xfrm>
            <a:off x="468313" y="6561138"/>
            <a:ext cx="1619250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 b="1">
                <a:solidFill>
                  <a:schemeClr val="bg2"/>
                </a:solidFill>
              </a:defRPr>
            </a:lvl1pPr>
          </a:lstStyle>
          <a:p>
            <a:r>
              <a:rPr lang="en-GB" smtClean="0">
                <a:solidFill>
                  <a:srgbClr val="343D41"/>
                </a:solidFill>
              </a:rPr>
              <a:t/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7957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  <p:sldLayoutId id="2147483876" r:id="rId12"/>
    <p:sldLayoutId id="2147483877" r:id="rId13"/>
    <p:sldLayoutId id="2147483878" r:id="rId14"/>
    <p:sldLayoutId id="2147483879" r:id="rId15"/>
    <p:sldLayoutId id="2147483880" r:id="rId16"/>
    <p:sldLayoutId id="2147483881" r:id="rId17"/>
    <p:sldLayoutId id="2147483882" r:id="rId18"/>
    <p:sldLayoutId id="2147483883" r:id="rId19"/>
    <p:sldLayoutId id="2147483884" r:id="rId20"/>
    <p:sldLayoutId id="2147483885" r:id="rId21"/>
    <p:sldLayoutId id="2147483886" r:id="rId22"/>
  </p:sldLayoutIdLst>
  <p:timing>
    <p:tnLst>
      <p:par>
        <p:cTn id="1" dur="indefinite" restart="never" nodeType="tmRoot"/>
      </p:par>
    </p:tnLst>
  </p:timing>
  <p:hf hdr="0"/>
  <p:txStyles>
    <p:titleStyle>
      <a:lvl1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9pPr>
    </p:titleStyle>
    <p:bodyStyle>
      <a:lvl1pPr algn="l" rtl="0" fontAlgn="base">
        <a:spcBef>
          <a:spcPct val="40000"/>
        </a:spcBef>
        <a:spcAft>
          <a:spcPct val="0"/>
        </a:spcAft>
        <a:buClr>
          <a:schemeClr val="accent2"/>
        </a:buClr>
        <a:defRPr sz="2200">
          <a:solidFill>
            <a:schemeClr val="accent2"/>
          </a:solidFill>
          <a:latin typeface="+mn-lt"/>
          <a:ea typeface="+mn-ea"/>
          <a:cs typeface="+mn-cs"/>
        </a:defRPr>
      </a:lvl1pPr>
      <a:lvl2pPr marL="1588" indent="31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defRPr sz="2200">
          <a:solidFill>
            <a:schemeClr val="bg2"/>
          </a:solidFill>
          <a:latin typeface="+mn-lt"/>
        </a:defRPr>
      </a:lvl2pPr>
      <a:lvl3pPr marL="352425" indent="-3460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●"/>
        <a:defRPr sz="2200">
          <a:solidFill>
            <a:schemeClr val="bg2"/>
          </a:solidFill>
          <a:latin typeface="+mn-lt"/>
        </a:defRPr>
      </a:lvl3pPr>
      <a:lvl4pPr marL="704850" indent="-350838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•"/>
        <a:defRPr sz="2000">
          <a:solidFill>
            <a:schemeClr val="bg2"/>
          </a:solidFill>
          <a:latin typeface="+mn-lt"/>
        </a:defRPr>
      </a:lvl4pPr>
      <a:lvl5pPr marL="1079500" indent="-373063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2000">
          <a:solidFill>
            <a:schemeClr val="bg2"/>
          </a:solidFill>
          <a:latin typeface="+mn-lt"/>
        </a:defRPr>
      </a:lvl5pPr>
      <a:lvl6pPr marL="144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6pPr>
      <a:lvl7pPr marL="180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7pPr>
      <a:lvl8pPr marL="216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8pPr>
      <a:lvl9pPr marL="252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476250"/>
            <a:ext cx="8231187" cy="108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smtClean="0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3238"/>
            <a:ext cx="8229600" cy="453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 smtClean="0"/>
              <a:t>Click to edit Master text styles</a:t>
            </a:r>
          </a:p>
          <a:p>
            <a:pPr lvl="1"/>
            <a:r>
              <a:rPr lang="en-GB" dirty="0" smtClean="0"/>
              <a:t>Second level</a:t>
            </a:r>
          </a:p>
          <a:p>
            <a:pPr lvl="2"/>
            <a:r>
              <a:rPr lang="en-GB" dirty="0" smtClean="0"/>
              <a:t>Third level</a:t>
            </a:r>
          </a:p>
          <a:p>
            <a:pPr lvl="3"/>
            <a:r>
              <a:rPr lang="en-GB" dirty="0" smtClean="0"/>
              <a:t>Fourth level</a:t>
            </a:r>
          </a:p>
          <a:p>
            <a:pPr lvl="4"/>
            <a:r>
              <a:rPr lang="en-GB" dirty="0" smtClean="0"/>
              <a:t>Fifth level</a:t>
            </a:r>
          </a:p>
          <a:p>
            <a:pPr lvl="5"/>
            <a:r>
              <a:rPr lang="en-GB" dirty="0" smtClean="0"/>
              <a:t>Sixth level</a:t>
            </a:r>
          </a:p>
          <a:p>
            <a:pPr lvl="6"/>
            <a:r>
              <a:rPr lang="en-GB" dirty="0" smtClean="0"/>
              <a:t>Seventh level</a:t>
            </a:r>
          </a:p>
          <a:p>
            <a:pPr lvl="7"/>
            <a:r>
              <a:rPr lang="en-GB" dirty="0" smtClean="0"/>
              <a:t>Eighth level</a:t>
            </a:r>
          </a:p>
          <a:p>
            <a:pPr lvl="8"/>
            <a:r>
              <a:rPr lang="en-GB" dirty="0" smtClean="0"/>
              <a:t>Ninth level</a:t>
            </a:r>
          </a:p>
        </p:txBody>
      </p:sp>
      <p:sp>
        <p:nvSpPr>
          <p:cNvPr id="10275" name="Rectangle 35"/>
          <p:cNvSpPr>
            <a:spLocks noGrp="1" noChangeArrowheads="1"/>
          </p:cNvSpPr>
          <p:nvPr>
            <p:ph type="ftr" sz="quarter" idx="3"/>
            <p:custDataLst>
              <p:tags r:id="rId24"/>
            </p:custDataLst>
          </p:nvPr>
        </p:nvSpPr>
        <p:spPr bwMode="auto">
          <a:xfrm>
            <a:off x="2195513" y="6381750"/>
            <a:ext cx="47545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2"/>
                </a:solidFill>
              </a:defRPr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10276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68313" y="6381750"/>
            <a:ext cx="730250" cy="17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solidFill>
                  <a:schemeClr val="bg2"/>
                </a:solidFill>
              </a:defRPr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10277" name="Copyright"/>
          <p:cNvSpPr>
            <a:spLocks noGrp="1" noChangeArrowheads="1"/>
          </p:cNvSpPr>
          <p:nvPr>
            <p:ph type="dt" sz="half" idx="2"/>
            <p:custDataLst>
              <p:tags r:id="rId25"/>
            </p:custDataLst>
          </p:nvPr>
        </p:nvSpPr>
        <p:spPr bwMode="auto">
          <a:xfrm>
            <a:off x="468313" y="6561138"/>
            <a:ext cx="1619250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 b="1">
                <a:solidFill>
                  <a:schemeClr val="bg2"/>
                </a:solidFill>
              </a:defRPr>
            </a:lvl1pPr>
          </a:lstStyle>
          <a:p>
            <a:r>
              <a:rPr lang="en-GB" smtClean="0">
                <a:solidFill>
                  <a:srgbClr val="343D41"/>
                </a:solidFill>
              </a:rPr>
              <a:t/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901092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888" r:id="rId1"/>
    <p:sldLayoutId id="2147483889" r:id="rId2"/>
    <p:sldLayoutId id="2147483890" r:id="rId3"/>
    <p:sldLayoutId id="2147483891" r:id="rId4"/>
    <p:sldLayoutId id="2147483892" r:id="rId5"/>
    <p:sldLayoutId id="2147483893" r:id="rId6"/>
    <p:sldLayoutId id="2147483894" r:id="rId7"/>
    <p:sldLayoutId id="2147483895" r:id="rId8"/>
    <p:sldLayoutId id="2147483896" r:id="rId9"/>
    <p:sldLayoutId id="2147483897" r:id="rId10"/>
    <p:sldLayoutId id="2147483898" r:id="rId11"/>
    <p:sldLayoutId id="2147483899" r:id="rId12"/>
    <p:sldLayoutId id="2147483900" r:id="rId13"/>
    <p:sldLayoutId id="2147483901" r:id="rId14"/>
    <p:sldLayoutId id="2147483902" r:id="rId15"/>
    <p:sldLayoutId id="2147483903" r:id="rId16"/>
    <p:sldLayoutId id="2147483904" r:id="rId17"/>
    <p:sldLayoutId id="2147483905" r:id="rId18"/>
    <p:sldLayoutId id="2147483906" r:id="rId19"/>
    <p:sldLayoutId id="2147483907" r:id="rId20"/>
    <p:sldLayoutId id="2147483908" r:id="rId21"/>
    <p:sldLayoutId id="2147483909" r:id="rId22"/>
  </p:sldLayoutIdLst>
  <p:timing>
    <p:tnLst>
      <p:par>
        <p:cTn id="1" dur="indefinite" restart="never" nodeType="tmRoot"/>
      </p:par>
    </p:tnLst>
  </p:timing>
  <p:hf hdr="0"/>
  <p:txStyles>
    <p:titleStyle>
      <a:lvl1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9pPr>
    </p:titleStyle>
    <p:bodyStyle>
      <a:lvl1pPr algn="l" rtl="0" fontAlgn="base">
        <a:spcBef>
          <a:spcPct val="40000"/>
        </a:spcBef>
        <a:spcAft>
          <a:spcPct val="0"/>
        </a:spcAft>
        <a:buClr>
          <a:schemeClr val="accent2"/>
        </a:buClr>
        <a:defRPr sz="2200">
          <a:solidFill>
            <a:schemeClr val="accent2"/>
          </a:solidFill>
          <a:latin typeface="+mn-lt"/>
          <a:ea typeface="+mn-ea"/>
          <a:cs typeface="+mn-cs"/>
        </a:defRPr>
      </a:lvl1pPr>
      <a:lvl2pPr marL="1588" indent="31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defRPr sz="2200">
          <a:solidFill>
            <a:schemeClr val="bg2"/>
          </a:solidFill>
          <a:latin typeface="+mn-lt"/>
        </a:defRPr>
      </a:lvl2pPr>
      <a:lvl3pPr marL="352425" indent="-3460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●"/>
        <a:defRPr sz="2200">
          <a:solidFill>
            <a:schemeClr val="bg2"/>
          </a:solidFill>
          <a:latin typeface="+mn-lt"/>
        </a:defRPr>
      </a:lvl3pPr>
      <a:lvl4pPr marL="704850" indent="-350838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•"/>
        <a:defRPr sz="2000">
          <a:solidFill>
            <a:schemeClr val="bg2"/>
          </a:solidFill>
          <a:latin typeface="+mn-lt"/>
        </a:defRPr>
      </a:lvl4pPr>
      <a:lvl5pPr marL="1079500" indent="-373063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2000">
          <a:solidFill>
            <a:schemeClr val="bg2"/>
          </a:solidFill>
          <a:latin typeface="+mn-lt"/>
        </a:defRPr>
      </a:lvl5pPr>
      <a:lvl6pPr marL="144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6pPr>
      <a:lvl7pPr marL="180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7pPr>
      <a:lvl8pPr marL="216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8pPr>
      <a:lvl9pPr marL="252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476250"/>
            <a:ext cx="8231187" cy="108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3238"/>
            <a:ext cx="8229600" cy="453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lvl="5"/>
            <a:r>
              <a:rPr lang="en-GB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10275" name="Rectangle 35"/>
          <p:cNvSpPr>
            <a:spLocks noGrp="1" noChangeArrowheads="1"/>
          </p:cNvSpPr>
          <p:nvPr>
            <p:ph type="ftr" sz="quarter" idx="3"/>
            <p:custDataLst>
              <p:tags r:id="rId24"/>
            </p:custDataLst>
          </p:nvPr>
        </p:nvSpPr>
        <p:spPr bwMode="auto">
          <a:xfrm>
            <a:off x="2195513" y="6381750"/>
            <a:ext cx="47545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2"/>
                </a:solidFill>
              </a:defRPr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10276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68313" y="6381750"/>
            <a:ext cx="730250" cy="17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solidFill>
                  <a:schemeClr val="bg2"/>
                </a:solidFill>
              </a:defRPr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10277" name="Copyright"/>
          <p:cNvSpPr>
            <a:spLocks noGrp="1" noChangeArrowheads="1"/>
          </p:cNvSpPr>
          <p:nvPr>
            <p:ph type="dt" sz="half" idx="2"/>
            <p:custDataLst>
              <p:tags r:id="rId25"/>
            </p:custDataLst>
          </p:nvPr>
        </p:nvSpPr>
        <p:spPr bwMode="auto">
          <a:xfrm>
            <a:off x="468313" y="6561138"/>
            <a:ext cx="1619250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 b="1">
                <a:solidFill>
                  <a:schemeClr val="bg2"/>
                </a:solidFill>
              </a:defRPr>
            </a:lvl1pPr>
          </a:lstStyle>
          <a:p>
            <a:r>
              <a:rPr lang="en-GB" smtClean="0">
                <a:solidFill>
                  <a:srgbClr val="343D41"/>
                </a:solidFill>
              </a:rPr>
              <a:t/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707787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23" r:id="rId1"/>
    <p:sldLayoutId id="2147483924" r:id="rId2"/>
    <p:sldLayoutId id="2147483925" r:id="rId3"/>
    <p:sldLayoutId id="2147483926" r:id="rId4"/>
    <p:sldLayoutId id="2147483927" r:id="rId5"/>
    <p:sldLayoutId id="2147483928" r:id="rId6"/>
    <p:sldLayoutId id="2147483929" r:id="rId7"/>
    <p:sldLayoutId id="2147483930" r:id="rId8"/>
    <p:sldLayoutId id="2147483931" r:id="rId9"/>
    <p:sldLayoutId id="2147483932" r:id="rId10"/>
    <p:sldLayoutId id="2147483933" r:id="rId11"/>
    <p:sldLayoutId id="2147483934" r:id="rId12"/>
    <p:sldLayoutId id="2147483935" r:id="rId13"/>
    <p:sldLayoutId id="2147483936" r:id="rId14"/>
    <p:sldLayoutId id="2147483937" r:id="rId15"/>
    <p:sldLayoutId id="2147483938" r:id="rId16"/>
    <p:sldLayoutId id="2147483939" r:id="rId17"/>
    <p:sldLayoutId id="2147483940" r:id="rId18"/>
    <p:sldLayoutId id="2147483941" r:id="rId19"/>
    <p:sldLayoutId id="2147483942" r:id="rId20"/>
    <p:sldLayoutId id="2147483943" r:id="rId21"/>
    <p:sldLayoutId id="2147483944" r:id="rId22"/>
  </p:sldLayoutIdLst>
  <p:hf hdr="0" ftr="0"/>
  <p:txStyles>
    <p:titleStyle>
      <a:lvl1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9pPr>
    </p:titleStyle>
    <p:bodyStyle>
      <a:lvl1pPr algn="l" rtl="0" fontAlgn="base">
        <a:spcBef>
          <a:spcPct val="40000"/>
        </a:spcBef>
        <a:spcAft>
          <a:spcPct val="0"/>
        </a:spcAft>
        <a:buClr>
          <a:schemeClr val="accent2"/>
        </a:buClr>
        <a:defRPr sz="2200">
          <a:solidFill>
            <a:schemeClr val="accent2"/>
          </a:solidFill>
          <a:latin typeface="+mn-lt"/>
          <a:ea typeface="+mn-ea"/>
          <a:cs typeface="+mn-cs"/>
        </a:defRPr>
      </a:lvl1pPr>
      <a:lvl2pPr marL="1588" indent="31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defRPr sz="2200">
          <a:solidFill>
            <a:schemeClr val="bg2"/>
          </a:solidFill>
          <a:latin typeface="+mn-lt"/>
        </a:defRPr>
      </a:lvl2pPr>
      <a:lvl3pPr marL="352425" indent="-3460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●"/>
        <a:defRPr sz="2200">
          <a:solidFill>
            <a:schemeClr val="bg2"/>
          </a:solidFill>
          <a:latin typeface="+mn-lt"/>
        </a:defRPr>
      </a:lvl3pPr>
      <a:lvl4pPr marL="704850" indent="-350838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•"/>
        <a:defRPr sz="2000">
          <a:solidFill>
            <a:schemeClr val="bg2"/>
          </a:solidFill>
          <a:latin typeface="+mn-lt"/>
        </a:defRPr>
      </a:lvl4pPr>
      <a:lvl5pPr marL="1079500" indent="-373063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2000">
          <a:solidFill>
            <a:schemeClr val="bg2"/>
          </a:solidFill>
          <a:latin typeface="+mn-lt"/>
        </a:defRPr>
      </a:lvl5pPr>
      <a:lvl6pPr marL="144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6pPr>
      <a:lvl7pPr marL="180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7pPr>
      <a:lvl8pPr marL="216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8pPr>
      <a:lvl9pPr marL="252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476250"/>
            <a:ext cx="8231187" cy="108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3238"/>
            <a:ext cx="8229600" cy="453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lvl="5"/>
            <a:r>
              <a:rPr lang="en-GB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10275" name="Rectangle 35"/>
          <p:cNvSpPr>
            <a:spLocks noGrp="1" noChangeArrowheads="1"/>
          </p:cNvSpPr>
          <p:nvPr>
            <p:ph type="ftr" sz="quarter" idx="3"/>
            <p:custDataLst>
              <p:tags r:id="rId24"/>
            </p:custDataLst>
          </p:nvPr>
        </p:nvSpPr>
        <p:spPr bwMode="auto">
          <a:xfrm>
            <a:off x="2195513" y="6381750"/>
            <a:ext cx="47545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2"/>
                </a:solidFill>
              </a:defRPr>
            </a:lvl1pPr>
          </a:lstStyle>
          <a:p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10276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68313" y="6381750"/>
            <a:ext cx="730250" cy="17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solidFill>
                  <a:schemeClr val="bg2"/>
                </a:solidFill>
              </a:defRPr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10277" name="Copyright"/>
          <p:cNvSpPr>
            <a:spLocks noGrp="1" noChangeArrowheads="1"/>
          </p:cNvSpPr>
          <p:nvPr>
            <p:ph type="dt" sz="half" idx="2"/>
            <p:custDataLst>
              <p:tags r:id="rId25"/>
            </p:custDataLst>
          </p:nvPr>
        </p:nvSpPr>
        <p:spPr bwMode="auto">
          <a:xfrm>
            <a:off x="468313" y="6561138"/>
            <a:ext cx="1619250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 b="1">
                <a:solidFill>
                  <a:schemeClr val="bg2"/>
                </a:solidFill>
              </a:defRPr>
            </a:lvl1pPr>
          </a:lstStyle>
          <a:p>
            <a:r>
              <a:rPr lang="en-GB" smtClean="0">
                <a:solidFill>
                  <a:srgbClr val="343D41"/>
                </a:solidFill>
              </a:rPr>
              <a:t/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26250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46" r:id="rId1"/>
    <p:sldLayoutId id="2147483947" r:id="rId2"/>
    <p:sldLayoutId id="2147483948" r:id="rId3"/>
    <p:sldLayoutId id="2147483949" r:id="rId4"/>
    <p:sldLayoutId id="2147483950" r:id="rId5"/>
    <p:sldLayoutId id="2147483951" r:id="rId6"/>
    <p:sldLayoutId id="2147483952" r:id="rId7"/>
    <p:sldLayoutId id="2147483953" r:id="rId8"/>
    <p:sldLayoutId id="2147483954" r:id="rId9"/>
    <p:sldLayoutId id="2147483955" r:id="rId10"/>
    <p:sldLayoutId id="2147483956" r:id="rId11"/>
    <p:sldLayoutId id="2147483957" r:id="rId12"/>
    <p:sldLayoutId id="2147483958" r:id="rId13"/>
    <p:sldLayoutId id="2147483959" r:id="rId14"/>
    <p:sldLayoutId id="2147483960" r:id="rId15"/>
    <p:sldLayoutId id="2147483961" r:id="rId16"/>
    <p:sldLayoutId id="2147483962" r:id="rId17"/>
    <p:sldLayoutId id="2147483963" r:id="rId18"/>
    <p:sldLayoutId id="2147483964" r:id="rId19"/>
    <p:sldLayoutId id="2147483965" r:id="rId20"/>
    <p:sldLayoutId id="2147483966" r:id="rId21"/>
    <p:sldLayoutId id="2147483967" r:id="rId22"/>
  </p:sldLayoutIdLst>
  <p:hf hdr="0" ftr="0"/>
  <p:txStyles>
    <p:titleStyle>
      <a:lvl1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9pPr>
    </p:titleStyle>
    <p:bodyStyle>
      <a:lvl1pPr algn="l" rtl="0" fontAlgn="base">
        <a:spcBef>
          <a:spcPct val="40000"/>
        </a:spcBef>
        <a:spcAft>
          <a:spcPct val="0"/>
        </a:spcAft>
        <a:buClr>
          <a:schemeClr val="accent2"/>
        </a:buClr>
        <a:defRPr sz="2200">
          <a:solidFill>
            <a:schemeClr val="accent2"/>
          </a:solidFill>
          <a:latin typeface="+mn-lt"/>
          <a:ea typeface="+mn-ea"/>
          <a:cs typeface="+mn-cs"/>
        </a:defRPr>
      </a:lvl1pPr>
      <a:lvl2pPr marL="1588" indent="31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defRPr sz="2200">
          <a:solidFill>
            <a:schemeClr val="bg2"/>
          </a:solidFill>
          <a:latin typeface="+mn-lt"/>
        </a:defRPr>
      </a:lvl2pPr>
      <a:lvl3pPr marL="352425" indent="-3460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●"/>
        <a:defRPr sz="2200">
          <a:solidFill>
            <a:schemeClr val="bg2"/>
          </a:solidFill>
          <a:latin typeface="+mn-lt"/>
        </a:defRPr>
      </a:lvl3pPr>
      <a:lvl4pPr marL="704850" indent="-350838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•"/>
        <a:defRPr sz="2000">
          <a:solidFill>
            <a:schemeClr val="bg2"/>
          </a:solidFill>
          <a:latin typeface="+mn-lt"/>
        </a:defRPr>
      </a:lvl4pPr>
      <a:lvl5pPr marL="1079500" indent="-373063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2000">
          <a:solidFill>
            <a:schemeClr val="bg2"/>
          </a:solidFill>
          <a:latin typeface="+mn-lt"/>
        </a:defRPr>
      </a:lvl5pPr>
      <a:lvl6pPr marL="144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6pPr>
      <a:lvl7pPr marL="180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7pPr>
      <a:lvl8pPr marL="216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8pPr>
      <a:lvl9pPr marL="252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5613" y="476250"/>
            <a:ext cx="8231187" cy="10810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773238"/>
            <a:ext cx="8229600" cy="4535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dirty="0"/>
              <a:t>Click to edit Master text styles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  <a:p>
            <a:pPr lvl="5"/>
            <a:r>
              <a:rPr lang="en-GB" dirty="0"/>
              <a:t>Sixth level</a:t>
            </a:r>
          </a:p>
          <a:p>
            <a:pPr lvl="6"/>
            <a:r>
              <a:rPr lang="en-GB" dirty="0"/>
              <a:t>Seventh level</a:t>
            </a:r>
          </a:p>
          <a:p>
            <a:pPr lvl="7"/>
            <a:r>
              <a:rPr lang="en-GB" dirty="0"/>
              <a:t>Eighth level</a:t>
            </a:r>
          </a:p>
          <a:p>
            <a:pPr lvl="8"/>
            <a:r>
              <a:rPr lang="en-GB" dirty="0"/>
              <a:t>Ninth level</a:t>
            </a:r>
          </a:p>
        </p:txBody>
      </p:sp>
      <p:sp>
        <p:nvSpPr>
          <p:cNvPr id="10275" name="Rectangle 35"/>
          <p:cNvSpPr>
            <a:spLocks noGrp="1" noChangeArrowheads="1"/>
          </p:cNvSpPr>
          <p:nvPr>
            <p:ph type="ftr" sz="quarter" idx="3"/>
            <p:custDataLst>
              <p:tags r:id="rId24"/>
            </p:custDataLst>
          </p:nvPr>
        </p:nvSpPr>
        <p:spPr bwMode="auto">
          <a:xfrm>
            <a:off x="2195513" y="6381750"/>
            <a:ext cx="47545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>
                <a:solidFill>
                  <a:schemeClr val="bg2"/>
                </a:solidFill>
              </a:defRPr>
            </a:lvl1pPr>
          </a:lstStyle>
          <a:p>
            <a:r>
              <a:rPr lang="en-GB" smtClean="0">
                <a:solidFill>
                  <a:srgbClr val="343D41"/>
                </a:solidFill>
              </a:rPr>
              <a:t/>
            </a:r>
            <a:endParaRPr lang="en-GB" dirty="0">
              <a:solidFill>
                <a:srgbClr val="343D41"/>
              </a:solidFill>
            </a:endParaRPr>
          </a:p>
        </p:txBody>
      </p:sp>
      <p:sp>
        <p:nvSpPr>
          <p:cNvPr id="10276" name="Rectangle 3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468313" y="6381750"/>
            <a:ext cx="730250" cy="179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1200" b="1">
                <a:solidFill>
                  <a:schemeClr val="bg2"/>
                </a:solidFill>
              </a:defRPr>
            </a:lvl1pPr>
          </a:lstStyle>
          <a:p>
            <a:r>
              <a:rPr lang="en-GB">
                <a:solidFill>
                  <a:srgbClr val="343D41"/>
                </a:solidFill>
              </a:rPr>
              <a:t>Page </a:t>
            </a:r>
            <a:fld id="{CBF7EA7B-66D3-4419-94A9-19F2E0C218CB}" type="slidenum">
              <a:rPr lang="en-GB">
                <a:solidFill>
                  <a:srgbClr val="343D41"/>
                </a:solidFill>
              </a:rPr>
              <a:pPr/>
              <a:t>‹#›</a:t>
            </a:fld>
            <a:endParaRPr lang="en-GB">
              <a:solidFill>
                <a:srgbClr val="343D41"/>
              </a:solidFill>
            </a:endParaRPr>
          </a:p>
        </p:txBody>
      </p:sp>
      <p:sp>
        <p:nvSpPr>
          <p:cNvPr id="10277" name="Copyright"/>
          <p:cNvSpPr>
            <a:spLocks noGrp="1" noChangeArrowheads="1"/>
          </p:cNvSpPr>
          <p:nvPr>
            <p:ph type="dt" sz="half" idx="2"/>
            <p:custDataLst>
              <p:tags r:id="rId25"/>
            </p:custDataLst>
          </p:nvPr>
        </p:nvSpPr>
        <p:spPr bwMode="auto">
          <a:xfrm>
            <a:off x="468313" y="6561138"/>
            <a:ext cx="1619250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>
              <a:defRPr sz="900" b="1">
                <a:solidFill>
                  <a:schemeClr val="bg2"/>
                </a:solidFill>
              </a:defRPr>
            </a:lvl1pPr>
          </a:lstStyle>
          <a:p>
            <a:r>
              <a:rPr lang="en-GB" smtClean="0">
                <a:solidFill>
                  <a:srgbClr val="343D41"/>
                </a:solidFill>
              </a:rPr>
              <a:t/>
            </a:r>
            <a:endParaRPr lang="en-GB" dirty="0">
              <a:solidFill>
                <a:srgbClr val="343D4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3508191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69" r:id="rId1"/>
    <p:sldLayoutId id="2147483970" r:id="rId2"/>
    <p:sldLayoutId id="2147483971" r:id="rId3"/>
    <p:sldLayoutId id="2147483972" r:id="rId4"/>
    <p:sldLayoutId id="2147483973" r:id="rId5"/>
    <p:sldLayoutId id="2147483974" r:id="rId6"/>
    <p:sldLayoutId id="2147483975" r:id="rId7"/>
    <p:sldLayoutId id="2147483976" r:id="rId8"/>
    <p:sldLayoutId id="2147483977" r:id="rId9"/>
    <p:sldLayoutId id="2147483978" r:id="rId10"/>
    <p:sldLayoutId id="2147483979" r:id="rId11"/>
    <p:sldLayoutId id="2147483980" r:id="rId12"/>
    <p:sldLayoutId id="2147483981" r:id="rId13"/>
    <p:sldLayoutId id="2147483982" r:id="rId14"/>
    <p:sldLayoutId id="2147483983" r:id="rId15"/>
    <p:sldLayoutId id="2147483984" r:id="rId16"/>
    <p:sldLayoutId id="2147483985" r:id="rId17"/>
    <p:sldLayoutId id="2147483986" r:id="rId18"/>
    <p:sldLayoutId id="2147483987" r:id="rId19"/>
    <p:sldLayoutId id="2147483988" r:id="rId20"/>
    <p:sldLayoutId id="2147483989" r:id="rId21"/>
    <p:sldLayoutId id="2147483990" r:id="rId22"/>
  </p:sldLayoutIdLst>
  <p:hf hdr="0"/>
  <p:txStyles>
    <p:titleStyle>
      <a:lvl1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2pPr>
      <a:lvl3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3pPr>
      <a:lvl4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4pPr>
      <a:lvl5pPr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3300">
          <a:solidFill>
            <a:schemeClr val="bg1"/>
          </a:solidFill>
          <a:latin typeface="Georgia" pitchFamily="18" charset="0"/>
        </a:defRPr>
      </a:lvl9pPr>
    </p:titleStyle>
    <p:bodyStyle>
      <a:lvl1pPr algn="l" rtl="0" fontAlgn="base">
        <a:spcBef>
          <a:spcPct val="40000"/>
        </a:spcBef>
        <a:spcAft>
          <a:spcPct val="0"/>
        </a:spcAft>
        <a:buClr>
          <a:schemeClr val="accent2"/>
        </a:buClr>
        <a:defRPr sz="2200">
          <a:solidFill>
            <a:schemeClr val="accent2"/>
          </a:solidFill>
          <a:latin typeface="+mn-lt"/>
          <a:ea typeface="+mn-ea"/>
          <a:cs typeface="+mn-cs"/>
        </a:defRPr>
      </a:lvl1pPr>
      <a:lvl2pPr marL="1588" indent="31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defRPr sz="2200">
          <a:solidFill>
            <a:schemeClr val="bg2"/>
          </a:solidFill>
          <a:latin typeface="+mn-lt"/>
        </a:defRPr>
      </a:lvl2pPr>
      <a:lvl3pPr marL="352425" indent="-346075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●"/>
        <a:defRPr sz="2200">
          <a:solidFill>
            <a:schemeClr val="bg2"/>
          </a:solidFill>
          <a:latin typeface="+mn-lt"/>
        </a:defRPr>
      </a:lvl3pPr>
      <a:lvl4pPr marL="704850" indent="-350838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•"/>
        <a:defRPr sz="2000">
          <a:solidFill>
            <a:schemeClr val="bg2"/>
          </a:solidFill>
          <a:latin typeface="+mn-lt"/>
        </a:defRPr>
      </a:lvl4pPr>
      <a:lvl5pPr marL="1079500" indent="-373063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2000">
          <a:solidFill>
            <a:schemeClr val="bg2"/>
          </a:solidFill>
          <a:latin typeface="+mn-lt"/>
        </a:defRPr>
      </a:lvl5pPr>
      <a:lvl6pPr marL="144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6pPr>
      <a:lvl7pPr marL="180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7pPr>
      <a:lvl8pPr marL="216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 baseline="0">
          <a:solidFill>
            <a:schemeClr val="bg2"/>
          </a:solidFill>
          <a:latin typeface="+mn-lt"/>
        </a:defRPr>
      </a:lvl8pPr>
      <a:lvl9pPr marL="2520000" indent="-360000" algn="l" rtl="0" fontAlgn="base">
        <a:spcBef>
          <a:spcPct val="20000"/>
        </a:spcBef>
        <a:spcAft>
          <a:spcPct val="0"/>
        </a:spcAft>
        <a:buClr>
          <a:schemeClr val="accent2"/>
        </a:buClr>
        <a:buFont typeface="Georgia" pitchFamily="18" charset="0"/>
        <a:buChar char="-"/>
        <a:defRPr sz="1800">
          <a:solidFill>
            <a:schemeClr val="bg2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&#65279;<?xml version="1.0" encoding="UTF-8" standalone="yes"?>
<Relationships xmlns="http://schemas.openxmlformats.org/package/2006/relationships">
  <Relationship Id="rId3" Type="http://schemas.openxmlformats.org/officeDocument/2006/relationships/tags" Target="../tags/tag202.xml" />
  <Relationship Id="rId2" Type="http://schemas.openxmlformats.org/officeDocument/2006/relationships/tags" Target="../tags/tag201.xml" />
  <Relationship Id="rId1" Type="http://schemas.openxmlformats.org/officeDocument/2006/relationships/tags" Target="../tags/tag200.xml" />
  <Relationship Id="rId5" Type="http://schemas.openxmlformats.org/officeDocument/2006/relationships/notesSlide" Target="../notesSlides/notesSlide1.xml" />
  <Relationship Id="rId4" Type="http://schemas.openxmlformats.org/officeDocument/2006/relationships/slideLayout" Target="../slideLayouts/slideLayout5.xml" />
</Relationships>
</file>

<file path=ppt/slides/_rels/slide2.xml.rels>&#65279;<?xml version="1.0" encoding="UTF-8" standalone="yes"?>
<Relationships xmlns="http://schemas.openxmlformats.org/package/2006/relationships">
  <Relationship Id="rId3" Type="http://schemas.openxmlformats.org/officeDocument/2006/relationships/tags" Target="../tags/tag205.xml" />
  <Relationship Id="rId2" Type="http://schemas.openxmlformats.org/officeDocument/2006/relationships/tags" Target="../tags/tag204.xml" />
  <Relationship Id="rId1" Type="http://schemas.openxmlformats.org/officeDocument/2006/relationships/tags" Target="../tags/tag203.xml" />
  <Relationship Id="rId5" Type="http://schemas.openxmlformats.org/officeDocument/2006/relationships/notesSlide" Target="../notesSlides/notesSlide2.xml" />
  <Relationship Id="rId4" Type="http://schemas.openxmlformats.org/officeDocument/2006/relationships/slideLayout" Target="../slideLayouts/slideLayout5.xml" />
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en-GB" altLang="en-US" smtClean="0">
                <a:solidFill>
                  <a:schemeClr val="bg2"/>
                </a:solidFill>
              </a:rPr>
              <a:t>Page </a:t>
            </a:r>
            <a:fld id="{C0BAF351-10C7-4BD0-AE38-FA6E6DACFAB6}" type="slidenum">
              <a:rPr lang="en-GB" altLang="en-US" smtClean="0">
                <a:solidFill>
                  <a:schemeClr val="bg2"/>
                </a:solidFill>
              </a:rPr>
              <a:pPr eaLnBrk="1" hangingPunct="1">
                <a:defRPr/>
              </a:pPr>
              <a:t>1</a:t>
            </a:fld>
            <a:endParaRPr lang="en-GB" altLang="en-US" smtClean="0">
              <a:solidFill>
                <a:schemeClr val="bg2"/>
              </a:solidFill>
            </a:endParaRPr>
          </a:p>
        </p:txBody>
      </p:sp>
      <p:sp>
        <p:nvSpPr>
          <p:cNvPr id="25604" name="Copyright"/>
          <p:cNvSpPr>
            <a:spLocks noGrp="1"/>
          </p:cNvSpPr>
          <p:nvPr>
            <p:ph type="dt" sz="quarter" idx="12"/>
            <p:custDataLst>
              <p:tags r:id="rId2"/>
            </p:custDataLst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en-GB" altLang="en-US" dirty="0" smtClean="0">
                <a:solidFill>
                  <a:schemeClr val="bg2"/>
                </a:solidFill>
              </a:rPr>
              <a:t/>
            </a:r>
          </a:p>
        </p:txBody>
      </p:sp>
      <p:sp>
        <p:nvSpPr>
          <p:cNvPr id="26629" name="Rectangle 4"/>
          <p:cNvSpPr>
            <a:spLocks noGrp="1" noChangeArrowheads="1"/>
          </p:cNvSpPr>
          <p:nvPr>
            <p:ph type="title"/>
            <p:custDataLst>
              <p:tags r:id="rId3"/>
            </p:custDataLst>
          </p:nvPr>
        </p:nvSpPr>
        <p:spPr>
          <a:xfrm>
            <a:off x="455613" y="476250"/>
            <a:ext cx="8231187" cy="792163"/>
          </a:xfrm>
        </p:spPr>
        <p:txBody>
          <a:bodyPr/>
          <a:lstStyle/>
          <a:p>
            <a:pPr eaLnBrk="1" hangingPunct="1"/>
            <a:r>
              <a:rPr lang="en-US" altLang="en-US" smtClean="0"/>
              <a:t>EUTMs: Ensuring rights maintained in UK</a:t>
            </a: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2330468"/>
              </p:ext>
            </p:extLst>
          </p:nvPr>
        </p:nvGraphicFramePr>
        <p:xfrm>
          <a:off x="395288" y="1268760"/>
          <a:ext cx="8353176" cy="4841333"/>
        </p:xfrm>
        <a:graphic>
          <a:graphicData uri="http://schemas.openxmlformats.org/drawingml/2006/table">
            <a:tbl>
              <a:tblPr/>
              <a:tblGrid>
                <a:gridCol w="2808560"/>
                <a:gridCol w="895892"/>
                <a:gridCol w="1017455"/>
                <a:gridCol w="944331"/>
                <a:gridCol w="886738"/>
                <a:gridCol w="856643"/>
                <a:gridCol w="943557"/>
              </a:tblGrid>
              <a:tr h="612214"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b="1" dirty="0">
                          <a:solidFill>
                            <a:schemeClr val="tx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lt"/>
                        </a:rPr>
                        <a:t>Model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b="1" dirty="0">
                          <a:solidFill>
                            <a:schemeClr val="tx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lt"/>
                        </a:rPr>
                        <a:t>Timing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b="1">
                          <a:solidFill>
                            <a:schemeClr val="tx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lt"/>
                        </a:rPr>
                        <a:t>Unilateral or bilateral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b="1" dirty="0">
                          <a:solidFill>
                            <a:schemeClr val="tx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lt"/>
                        </a:rPr>
                        <a:t>Initial cost to business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b="1">
                          <a:solidFill>
                            <a:schemeClr val="tx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lt"/>
                        </a:rPr>
                        <a:t>UKIPO resource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b="1" dirty="0">
                          <a:solidFill>
                            <a:schemeClr val="tx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lt"/>
                        </a:rPr>
                        <a:t>Post-division conflicts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b="1" dirty="0">
                          <a:solidFill>
                            <a:schemeClr val="tx2">
                              <a:lumMod val="20000"/>
                              <a:lumOff val="80000"/>
                            </a:schemeClr>
                          </a:solidFill>
                          <a:effectLst/>
                          <a:latin typeface="+mn-lt"/>
                        </a:rPr>
                        <a:t>Legal certainty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548828">
                <a:tc>
                  <a:txBody>
                    <a:bodyPr/>
                    <a:lstStyle/>
                    <a:p>
                      <a:pPr algn="l" fontAlgn="base"/>
                      <a:r>
                        <a:rPr lang="en-GB" sz="1100" b="1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EU plus</a:t>
                      </a:r>
                    </a:p>
                    <a:p>
                      <a:pPr algn="l" fontAlgn="base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EUTM system becomes ETM system, covering EU &amp; UK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Brexit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Bilateral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High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</a:tr>
              <a:tr h="389704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Jersey</a:t>
                      </a:r>
                      <a:endParaRPr lang="en-US" sz="1100" dirty="0">
                        <a:solidFill>
                          <a:schemeClr val="bg2"/>
                        </a:solidFill>
                        <a:effectLst/>
                        <a:latin typeface="+mn-lt"/>
                      </a:endParaRPr>
                    </a:p>
                    <a:p>
                      <a:pPr algn="l" fontAlgn="base"/>
                      <a:r>
                        <a:rPr lang="en-US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UK treats EUTMs as covering UK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Brexit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Unilateral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Medium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950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493511">
                <a:tc>
                  <a:txBody>
                    <a:bodyPr/>
                    <a:lstStyle/>
                    <a:p>
                      <a:pPr algn="l" fontAlgn="base"/>
                      <a:r>
                        <a:rPr lang="en-GB" sz="1100" b="1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Montenegro</a:t>
                      </a:r>
                    </a:p>
                    <a:p>
                      <a:pPr algn="l" fontAlgn="base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EUTMs brought onto UK register as UKTMs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Brexit/ window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Unilateral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Medium-low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Medium-low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Medium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950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High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</a:tr>
              <a:tr h="505965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100" b="1" dirty="0">
                          <a:solidFill>
                            <a:srgbClr val="C00000"/>
                          </a:solidFill>
                          <a:effectLst/>
                          <a:latin typeface="+mn-lt"/>
                        </a:rPr>
                        <a:t>Tuvalu</a:t>
                      </a:r>
                      <a:endParaRPr lang="en-US" sz="1100" dirty="0">
                        <a:solidFill>
                          <a:srgbClr val="C00000"/>
                        </a:solidFill>
                        <a:effectLst/>
                        <a:latin typeface="+mn-lt"/>
                      </a:endParaRPr>
                    </a:p>
                    <a:p>
                      <a:pPr algn="l" fontAlgn="base"/>
                      <a:r>
                        <a:rPr lang="en-US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Option to bring EUTMs onto UK register as UKTMs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Brexit/ window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Unilateral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Medium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950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Medium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950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Medium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950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High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</a:tr>
              <a:tr h="654909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Veto</a:t>
                      </a:r>
                      <a:endParaRPr lang="en-US" sz="1100" dirty="0">
                        <a:solidFill>
                          <a:schemeClr val="bg2"/>
                        </a:solidFill>
                        <a:effectLst/>
                        <a:latin typeface="+mn-lt"/>
                      </a:endParaRPr>
                    </a:p>
                    <a:p>
                      <a:pPr algn="l" fontAlgn="base"/>
                      <a:r>
                        <a:rPr lang="en-US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Option to bring EUTMs onto UK register as UKTMs, but UKIPO retains veto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Brexit/ window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Unilateral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Medium-high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4690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Medium-high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4690E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760991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Ireland</a:t>
                      </a:r>
                      <a:endParaRPr lang="en-US" sz="1100" dirty="0">
                        <a:solidFill>
                          <a:schemeClr val="bg2"/>
                        </a:solidFill>
                        <a:effectLst/>
                        <a:latin typeface="+mn-lt"/>
                      </a:endParaRPr>
                    </a:p>
                    <a:p>
                      <a:pPr algn="l" fontAlgn="base"/>
                      <a:r>
                        <a:rPr lang="en-US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Option to bring EUTMs onto UK register as UKTMs at renewal. EUTM covers UK in interim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At renewal/ long window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Unilateral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Medium-low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Medium-low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D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Medium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950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Medium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79507"/>
                    </a:solidFill>
                  </a:tcPr>
                </a:tc>
              </a:tr>
              <a:tr h="858760">
                <a:tc>
                  <a:txBody>
                    <a:bodyPr/>
                    <a:lstStyle/>
                    <a:p>
                      <a:pPr algn="l" fontAlgn="base"/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Conversion</a:t>
                      </a:r>
                      <a:endParaRPr lang="en-US" sz="1100" dirty="0">
                        <a:solidFill>
                          <a:schemeClr val="bg2"/>
                        </a:solidFill>
                        <a:effectLst/>
                        <a:latin typeface="+mn-lt"/>
                      </a:endParaRPr>
                    </a:p>
                    <a:p>
                      <a:pPr algn="l" fontAlgn="base"/>
                      <a:r>
                        <a:rPr lang="en-US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Option to convert EUTMs into UK applications, with full examination as of filing date </a:t>
                      </a:r>
                      <a:r>
                        <a:rPr lang="en-US" sz="1100" dirty="0" err="1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etc</a:t>
                      </a:r>
                      <a:endParaRPr lang="en-US" sz="1100" dirty="0">
                        <a:solidFill>
                          <a:schemeClr val="bg2"/>
                        </a:solidFill>
                        <a:effectLst/>
                        <a:latin typeface="+mn-lt"/>
                      </a:endParaRP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Brexit/ window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chemeClr val="bg2"/>
                          </a:solidFill>
                          <a:effectLst/>
                          <a:latin typeface="+mn-lt"/>
                        </a:rPr>
                        <a:t>Unilateral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High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High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</a:rPr>
                        <a:t>Low</a:t>
                      </a:r>
                    </a:p>
                  </a:txBody>
                  <a:tcPr marL="9747" marR="9747" marT="9748" marB="9748">
                    <a:lnL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D3D3D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</a:tbl>
          </a:graphicData>
        </a:graphic>
      </p:graphicFrame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GB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456026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7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en-GB" altLang="en-US" smtClean="0">
                <a:solidFill>
                  <a:schemeClr val="bg2"/>
                </a:solidFill>
              </a:rPr>
              <a:t>Page </a:t>
            </a:r>
            <a:fld id="{E99DEF84-34E4-4BFA-8996-4A5110D0737B}" type="slidenum">
              <a:rPr lang="en-GB" altLang="en-US" smtClean="0">
                <a:solidFill>
                  <a:schemeClr val="bg2"/>
                </a:solidFill>
              </a:rPr>
              <a:pPr eaLnBrk="1" hangingPunct="1">
                <a:defRPr/>
              </a:pPr>
              <a:t>2</a:t>
            </a:fld>
            <a:endParaRPr lang="en-GB" altLang="en-US" smtClean="0">
              <a:solidFill>
                <a:schemeClr val="bg2"/>
              </a:solidFill>
            </a:endParaRPr>
          </a:p>
        </p:txBody>
      </p:sp>
      <p:sp>
        <p:nvSpPr>
          <p:cNvPr id="26628" name="Copyright"/>
          <p:cNvSpPr>
            <a:spLocks noGrp="1"/>
          </p:cNvSpPr>
          <p:nvPr>
            <p:ph type="dt" sz="quarter" idx="12"/>
            <p:custDataLst>
              <p:tags r:id="rId2"/>
            </p:custDataLst>
          </p:nvPr>
        </p:nvSpPr>
        <p:spPr/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Georgia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itchFamily="18" charset="0"/>
              </a:defRPr>
            </a:lvl9pPr>
          </a:lstStyle>
          <a:p>
            <a:pPr eaLnBrk="1" hangingPunct="1">
              <a:defRPr/>
            </a:pPr>
            <a:r>
              <a:rPr lang="en-GB" altLang="en-US" dirty="0" smtClean="0">
                <a:solidFill>
                  <a:schemeClr val="bg2"/>
                </a:solidFill>
              </a:rPr>
              <a:t/>
            </a:r>
          </a:p>
        </p:txBody>
      </p:sp>
      <p:sp>
        <p:nvSpPr>
          <p:cNvPr id="27653" name="Rectangle 4"/>
          <p:cNvSpPr>
            <a:spLocks noGrp="1" noChangeArrowheads="1"/>
          </p:cNvSpPr>
          <p:nvPr>
            <p:ph type="title"/>
            <p:custDataLst>
              <p:tags r:id="rId3"/>
            </p:custDataLst>
          </p:nvPr>
        </p:nvSpPr>
        <p:spPr>
          <a:xfrm>
            <a:off x="455613" y="476250"/>
            <a:ext cx="8231187" cy="649288"/>
          </a:xfrm>
        </p:spPr>
        <p:txBody>
          <a:bodyPr/>
          <a:lstStyle/>
          <a:p>
            <a:pPr eaLnBrk="1" hangingPunct="1"/>
            <a:r>
              <a:rPr lang="en-US" altLang="en-US" smtClean="0"/>
              <a:t>RCDs: </a:t>
            </a:r>
            <a:r>
              <a:rPr lang="en-GB" altLang="en-US" smtClean="0"/>
              <a:t>Ensuring rights maintained in UK</a:t>
            </a:r>
            <a:endParaRPr lang="en-US" altLang="en-US" smtClean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4646564"/>
              </p:ext>
            </p:extLst>
          </p:nvPr>
        </p:nvGraphicFramePr>
        <p:xfrm>
          <a:off x="467544" y="1268760"/>
          <a:ext cx="8229600" cy="4752975"/>
        </p:xfrm>
        <a:graphic>
          <a:graphicData uri="http://schemas.openxmlformats.org/drawingml/2006/table">
            <a:tbl>
              <a:tblPr firstRow="1" firstCol="1" bandRow="1"/>
              <a:tblGrid>
                <a:gridCol w="2203310"/>
                <a:gridCol w="1315365"/>
                <a:gridCol w="1152179"/>
                <a:gridCol w="1070295"/>
                <a:gridCol w="1399572"/>
                <a:gridCol w="1088879"/>
              </a:tblGrid>
              <a:tr h="550644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b="1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Model</a:t>
                      </a:r>
                      <a:endParaRPr lang="en-GB" sz="1100" dirty="0">
                        <a:solidFill>
                          <a:srgbClr val="FFFFFF"/>
                        </a:solidFill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b="1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Unilateral or bilateral</a:t>
                      </a:r>
                      <a:endParaRPr lang="en-GB" sz="1100" dirty="0">
                        <a:solidFill>
                          <a:srgbClr val="FFFFFF"/>
                        </a:solidFill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b="1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Cost to business</a:t>
                      </a:r>
                      <a:endParaRPr lang="en-GB" sz="1100" dirty="0">
                        <a:solidFill>
                          <a:srgbClr val="FFFFFF"/>
                        </a:solidFill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b="1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UKIPO resource</a:t>
                      </a:r>
                      <a:endParaRPr lang="en-GB" sz="1100" dirty="0">
                        <a:solidFill>
                          <a:srgbClr val="FFFFFF"/>
                        </a:solidFill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b="1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Post-division conflicts</a:t>
                      </a:r>
                      <a:endParaRPr lang="en-GB" sz="1100" dirty="0">
                        <a:solidFill>
                          <a:srgbClr val="FFFFFF"/>
                        </a:solidFill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b="1" dirty="0">
                          <a:solidFill>
                            <a:srgbClr val="FFFFFF"/>
                          </a:solidFill>
                          <a:effectLst/>
                          <a:latin typeface="+mj-lt"/>
                          <a:ea typeface="Calibri"/>
                          <a:cs typeface="Times New Roman"/>
                        </a:rPr>
                        <a:t>Legal certainty</a:t>
                      </a:r>
                      <a:endParaRPr lang="en-GB" sz="1100" dirty="0">
                        <a:solidFill>
                          <a:srgbClr val="FFFFFF"/>
                        </a:solidFill>
                        <a:effectLst/>
                        <a:latin typeface="+mj-lt"/>
                        <a:ea typeface="Calibri"/>
                        <a:cs typeface="Times New Roman"/>
                      </a:endParaRP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</a:tr>
              <a:tr h="525292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‘</a:t>
                      </a:r>
                      <a:r>
                        <a:rPr lang="en-GB" sz="900" b="1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Decoupling</a:t>
                      </a: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’ – Community design system becomes European design system, covering UK + EU.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Bilateral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High</a:t>
                      </a:r>
                    </a:p>
                    <a:p>
                      <a:pPr indent="457200"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 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</a:tr>
              <a:tr h="350194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90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‘</a:t>
                      </a:r>
                      <a:r>
                        <a:rPr lang="en-GB" sz="900" b="1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Jersey</a:t>
                      </a:r>
                      <a:r>
                        <a:rPr lang="en-GB" sz="90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’ – UK treats RCDs as covering UK.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Unilateral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Medium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801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350194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‘</a:t>
                      </a:r>
                      <a:r>
                        <a:rPr lang="en-GB" sz="900" b="1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Montenegro</a:t>
                      </a: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’ – RCDs brought onto UK register as UKRDs.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Unilateral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Medium [?]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801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chemeClr val="bg2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Medium-Low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Medium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801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High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</a:tr>
              <a:tr h="350194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‘</a:t>
                      </a:r>
                      <a:r>
                        <a:rPr lang="en-GB" sz="900" b="1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Tuvalu</a:t>
                      </a: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’ – option to bring RCDs onto UK register as UKRDs.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Unilateral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Medium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801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Medium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801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Medium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8012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Calibri"/>
                          <a:cs typeface="Times New Roman"/>
                        </a:rPr>
                        <a:t>High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</a:tr>
              <a:tr h="1050583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‘</a:t>
                      </a:r>
                      <a:r>
                        <a:rPr lang="en-GB" sz="900" b="1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Veto</a:t>
                      </a: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’ – option to bring RCDs onto UK register as UKRDs, but UKIPO retains veto. </a:t>
                      </a:r>
                      <a:r>
                        <a:rPr lang="en-GB" sz="900" i="1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[Note: Query relevance for registered designs given the very limited scope of pre-grant examination conducted by EUIPO/UKIPO</a:t>
                      </a: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]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Unilateral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Medium-High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4690E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Medium-High [Note: possibly 'low' due to limited examination requirements]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4690E"/>
                    </a:solidFill>
                  </a:tcPr>
                </a:tc>
                <a:tc>
                  <a:txBody>
                    <a:bodyPr/>
                    <a:lstStyle/>
                    <a:p>
                      <a:pPr marL="0" algn="just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Low 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  <a:tr h="1575874"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‘</a:t>
                      </a:r>
                      <a:r>
                        <a:rPr lang="en-GB" sz="900" b="1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Conversion</a:t>
                      </a: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’ – option to convert RCDs into UKRD applications, with full examination as of filing date etc. [</a:t>
                      </a:r>
                      <a:r>
                        <a:rPr lang="en-GB" sz="900" i="1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Note: given the very limited scope of pre-grant examination conducted by EUIPO/UKIPO, arguably no difference between this model and  Veto little done on design exam so this would be same as Veto?</a:t>
                      </a:r>
                      <a:r>
                        <a:rPr lang="en-GB" sz="900" dirty="0">
                          <a:solidFill>
                            <a:schemeClr val="bg2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]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Unilateral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High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High</a:t>
                      </a:r>
                    </a:p>
                    <a:p>
                      <a:pPr marL="0" algn="l" defTabSz="91440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[Note: possibly 'low' due to limited examination requirements]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just" defTabSz="91440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kern="1200" dirty="0">
                          <a:solidFill>
                            <a:srgbClr val="FFFFFF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F1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GB" sz="1100" dirty="0">
                          <a:solidFill>
                            <a:srgbClr val="FFFFFF"/>
                          </a:solidFill>
                          <a:effectLst/>
                          <a:latin typeface="Georgia" panose="02040502050405020303" pitchFamily="18" charset="0"/>
                          <a:ea typeface="Calibri"/>
                          <a:cs typeface="Times New Roman"/>
                        </a:rPr>
                        <a:t>Low</a:t>
                      </a:r>
                    </a:p>
                  </a:txBody>
                  <a:tcPr marL="62719" marR="6271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0000"/>
                    </a:solidFill>
                  </a:tcPr>
                </a:tc>
              </a:tr>
            </a:tbl>
          </a:graphicData>
        </a:graphic>
      </p:graphicFrame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GB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8780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|Subject"/>
  <p:tag name="TAGPREFIX" val="BB_"/>
  <p:tag name="BB_CREATEDATE" val="07 May 2013"/>
  <p:tag name="BB_DPI" val=""/>
  <p:tag name="TMS_TEMPLATE_ID" val=""/>
  <p:tag name="BB_TEMPLATENAME" val="Yellow.pptx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DIALOGNAME" val="Large text"/>
  <p:tag name="BB_SHORTNAME" val=""/>
  <p:tag name="BB_ASSOCIATEDSLIDES" val=""/>
  <p:tag name="BB_INNEWPRESENTATION" val="NO"/>
  <p:tag name="BB_ONINSERTSLIDEDLG" val="YES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DELETETEXT" val="YES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DIALOGNAME" val="Large text"/>
  <p:tag name="BB_SHORTNAME" val=""/>
  <p:tag name="BB_ASSOCIATEDSLIDES" val=""/>
  <p:tag name="BB_INNEWPRESENTATION" val="NO"/>
  <p:tag name="BB_ONINSERTSLIDEDLG" val="YES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DELETETEXT" val="YES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Subject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BB_FOOTER" val="Copyright"/>
</p:tagLst>
</file>

<file path=ppt/theme/theme1.xml><?xml version="1.0" encoding="utf-8"?>
<a:theme xmlns:a="http://schemas.openxmlformats.org/drawingml/2006/main" name="BulletList-AccentColours">
  <a:themeElements>
    <a:clrScheme name="B&amp;B Yellow">
      <a:dk1>
        <a:srgbClr val="343D41"/>
      </a:dk1>
      <a:lt1>
        <a:srgbClr val="8883AC"/>
      </a:lt1>
      <a:dk2>
        <a:srgbClr val="313679"/>
      </a:dk2>
      <a:lt2>
        <a:srgbClr val="7C7C6E"/>
      </a:lt2>
      <a:accent1>
        <a:srgbClr val="1D74C2"/>
      </a:accent1>
      <a:accent2>
        <a:srgbClr val="F5C820"/>
      </a:accent2>
      <a:accent3>
        <a:srgbClr val="ADAEBE"/>
      </a:accent3>
      <a:accent4>
        <a:srgbClr val="736F92"/>
      </a:accent4>
      <a:accent5>
        <a:srgbClr val="ABBCDD"/>
      </a:accent5>
      <a:accent6>
        <a:srgbClr val="F5C820"/>
      </a:accent6>
      <a:hlink>
        <a:srgbClr val="B5B596"/>
      </a:hlink>
      <a:folHlink>
        <a:srgbClr val="F5C820"/>
      </a:folHlink>
    </a:clrScheme>
    <a:fontScheme name="BulletList-AccentColours">
      <a:majorFont>
        <a:latin typeface="Georgia"/>
        <a:ea typeface=""/>
        <a:cs typeface=""/>
      </a:majorFont>
      <a:minorFont>
        <a:latin typeface="Georg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2200" dirty="0" err="1" smtClean="0">
            <a:solidFill>
              <a:schemeClr val="bg2"/>
            </a:solidFill>
          </a:defRPr>
        </a:defPPr>
      </a:lstStyle>
    </a:txDef>
  </a:objectDefaults>
  <a:extraClrSchemeLst>
    <a:extraClrScheme>
      <a:clrScheme name="BulletList-AccentColours 1">
        <a:dk1>
          <a:srgbClr val="343D41"/>
        </a:dk1>
        <a:lt1>
          <a:srgbClr val="8883AC"/>
        </a:lt1>
        <a:dk2>
          <a:srgbClr val="313679"/>
        </a:dk2>
        <a:lt2>
          <a:srgbClr val="7C7C6E"/>
        </a:lt2>
        <a:accent1>
          <a:srgbClr val="1D74C2"/>
        </a:accent1>
        <a:accent2>
          <a:srgbClr val="D6693A"/>
        </a:accent2>
        <a:accent3>
          <a:srgbClr val="ADAEBE"/>
        </a:accent3>
        <a:accent4>
          <a:srgbClr val="736F92"/>
        </a:accent4>
        <a:accent5>
          <a:srgbClr val="ABBCDD"/>
        </a:accent5>
        <a:accent6>
          <a:srgbClr val="C25E34"/>
        </a:accent6>
        <a:hlink>
          <a:srgbClr val="B5B596"/>
        </a:hlink>
        <a:folHlink>
          <a:srgbClr val="D6693A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BulletList-AccentColours">
  <a:themeElements>
    <a:clrScheme name="B&amp;B Yellow">
      <a:dk1>
        <a:srgbClr val="343D41"/>
      </a:dk1>
      <a:lt1>
        <a:srgbClr val="8883AC"/>
      </a:lt1>
      <a:dk2>
        <a:srgbClr val="313679"/>
      </a:dk2>
      <a:lt2>
        <a:srgbClr val="7C7C6E"/>
      </a:lt2>
      <a:accent1>
        <a:srgbClr val="1D74C2"/>
      </a:accent1>
      <a:accent2>
        <a:srgbClr val="F5C820"/>
      </a:accent2>
      <a:accent3>
        <a:srgbClr val="ADAEBE"/>
      </a:accent3>
      <a:accent4>
        <a:srgbClr val="736F92"/>
      </a:accent4>
      <a:accent5>
        <a:srgbClr val="ABBCDD"/>
      </a:accent5>
      <a:accent6>
        <a:srgbClr val="F5C820"/>
      </a:accent6>
      <a:hlink>
        <a:srgbClr val="B5B596"/>
      </a:hlink>
      <a:folHlink>
        <a:srgbClr val="F5C820"/>
      </a:folHlink>
    </a:clrScheme>
    <a:fontScheme name="BulletList-AccentColours">
      <a:majorFont>
        <a:latin typeface="Georgia"/>
        <a:ea typeface=""/>
        <a:cs typeface=""/>
      </a:majorFont>
      <a:minorFont>
        <a:latin typeface="Georg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2200" dirty="0" err="1" smtClean="0">
            <a:solidFill>
              <a:schemeClr val="bg2"/>
            </a:solidFill>
          </a:defRPr>
        </a:defPPr>
      </a:lstStyle>
    </a:txDef>
  </a:objectDefaults>
  <a:extraClrSchemeLst>
    <a:extraClrScheme>
      <a:clrScheme name="BulletList-AccentColours 1">
        <a:dk1>
          <a:srgbClr val="343D41"/>
        </a:dk1>
        <a:lt1>
          <a:srgbClr val="8883AC"/>
        </a:lt1>
        <a:dk2>
          <a:srgbClr val="313679"/>
        </a:dk2>
        <a:lt2>
          <a:srgbClr val="7C7C6E"/>
        </a:lt2>
        <a:accent1>
          <a:srgbClr val="1D74C2"/>
        </a:accent1>
        <a:accent2>
          <a:srgbClr val="D6693A"/>
        </a:accent2>
        <a:accent3>
          <a:srgbClr val="ADAEBE"/>
        </a:accent3>
        <a:accent4>
          <a:srgbClr val="736F92"/>
        </a:accent4>
        <a:accent5>
          <a:srgbClr val="ABBCDD"/>
        </a:accent5>
        <a:accent6>
          <a:srgbClr val="C25E34"/>
        </a:accent6>
        <a:hlink>
          <a:srgbClr val="B5B596"/>
        </a:hlink>
        <a:folHlink>
          <a:srgbClr val="D6693A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2_BulletList-AccentColours">
  <a:themeElements>
    <a:clrScheme name="B&amp;B Yellow">
      <a:dk1>
        <a:srgbClr val="343D41"/>
      </a:dk1>
      <a:lt1>
        <a:srgbClr val="8883AC"/>
      </a:lt1>
      <a:dk2>
        <a:srgbClr val="313679"/>
      </a:dk2>
      <a:lt2>
        <a:srgbClr val="7C7C6E"/>
      </a:lt2>
      <a:accent1>
        <a:srgbClr val="1D74C2"/>
      </a:accent1>
      <a:accent2>
        <a:srgbClr val="F5C820"/>
      </a:accent2>
      <a:accent3>
        <a:srgbClr val="ADAEBE"/>
      </a:accent3>
      <a:accent4>
        <a:srgbClr val="736F92"/>
      </a:accent4>
      <a:accent5>
        <a:srgbClr val="ABBCDD"/>
      </a:accent5>
      <a:accent6>
        <a:srgbClr val="F5C820"/>
      </a:accent6>
      <a:hlink>
        <a:srgbClr val="B5B596"/>
      </a:hlink>
      <a:folHlink>
        <a:srgbClr val="F5C820"/>
      </a:folHlink>
    </a:clrScheme>
    <a:fontScheme name="BulletList-AccentColours">
      <a:majorFont>
        <a:latin typeface="Georgia"/>
        <a:ea typeface=""/>
        <a:cs typeface=""/>
      </a:majorFont>
      <a:minorFont>
        <a:latin typeface="Georg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2200" dirty="0" err="1" smtClean="0">
            <a:solidFill>
              <a:schemeClr val="bg2"/>
            </a:solidFill>
          </a:defRPr>
        </a:defPPr>
      </a:lstStyle>
    </a:txDef>
  </a:objectDefaults>
  <a:extraClrSchemeLst>
    <a:extraClrScheme>
      <a:clrScheme name="BulletList-AccentColours 1">
        <a:dk1>
          <a:srgbClr val="343D41"/>
        </a:dk1>
        <a:lt1>
          <a:srgbClr val="8883AC"/>
        </a:lt1>
        <a:dk2>
          <a:srgbClr val="313679"/>
        </a:dk2>
        <a:lt2>
          <a:srgbClr val="7C7C6E"/>
        </a:lt2>
        <a:accent1>
          <a:srgbClr val="1D74C2"/>
        </a:accent1>
        <a:accent2>
          <a:srgbClr val="D6693A"/>
        </a:accent2>
        <a:accent3>
          <a:srgbClr val="ADAEBE"/>
        </a:accent3>
        <a:accent4>
          <a:srgbClr val="736F92"/>
        </a:accent4>
        <a:accent5>
          <a:srgbClr val="ABBCDD"/>
        </a:accent5>
        <a:accent6>
          <a:srgbClr val="C25E34"/>
        </a:accent6>
        <a:hlink>
          <a:srgbClr val="B5B596"/>
        </a:hlink>
        <a:folHlink>
          <a:srgbClr val="D6693A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3_BulletList-AccentColours">
  <a:themeElements>
    <a:clrScheme name="B&amp;B Yellow">
      <a:dk1>
        <a:srgbClr val="343D41"/>
      </a:dk1>
      <a:lt1>
        <a:srgbClr val="8883AC"/>
      </a:lt1>
      <a:dk2>
        <a:srgbClr val="313679"/>
      </a:dk2>
      <a:lt2>
        <a:srgbClr val="7C7C6E"/>
      </a:lt2>
      <a:accent1>
        <a:srgbClr val="1D74C2"/>
      </a:accent1>
      <a:accent2>
        <a:srgbClr val="F5C820"/>
      </a:accent2>
      <a:accent3>
        <a:srgbClr val="ADAEBE"/>
      </a:accent3>
      <a:accent4>
        <a:srgbClr val="736F92"/>
      </a:accent4>
      <a:accent5>
        <a:srgbClr val="ABBCDD"/>
      </a:accent5>
      <a:accent6>
        <a:srgbClr val="F5C820"/>
      </a:accent6>
      <a:hlink>
        <a:srgbClr val="B5B596"/>
      </a:hlink>
      <a:folHlink>
        <a:srgbClr val="F5C820"/>
      </a:folHlink>
    </a:clrScheme>
    <a:fontScheme name="BulletList-AccentColours">
      <a:majorFont>
        <a:latin typeface="Georgia"/>
        <a:ea typeface=""/>
        <a:cs typeface=""/>
      </a:majorFont>
      <a:minorFont>
        <a:latin typeface="Georg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2200" dirty="0" err="1" smtClean="0">
            <a:solidFill>
              <a:schemeClr val="bg2"/>
            </a:solidFill>
          </a:defRPr>
        </a:defPPr>
      </a:lstStyle>
    </a:txDef>
  </a:objectDefaults>
  <a:extraClrSchemeLst>
    <a:extraClrScheme>
      <a:clrScheme name="BulletList-AccentColours 1">
        <a:dk1>
          <a:srgbClr val="343D41"/>
        </a:dk1>
        <a:lt1>
          <a:srgbClr val="8883AC"/>
        </a:lt1>
        <a:dk2>
          <a:srgbClr val="313679"/>
        </a:dk2>
        <a:lt2>
          <a:srgbClr val="7C7C6E"/>
        </a:lt2>
        <a:accent1>
          <a:srgbClr val="1D74C2"/>
        </a:accent1>
        <a:accent2>
          <a:srgbClr val="D6693A"/>
        </a:accent2>
        <a:accent3>
          <a:srgbClr val="ADAEBE"/>
        </a:accent3>
        <a:accent4>
          <a:srgbClr val="736F92"/>
        </a:accent4>
        <a:accent5>
          <a:srgbClr val="ABBCDD"/>
        </a:accent5>
        <a:accent6>
          <a:srgbClr val="C25E34"/>
        </a:accent6>
        <a:hlink>
          <a:srgbClr val="B5B596"/>
        </a:hlink>
        <a:folHlink>
          <a:srgbClr val="D6693A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BulletList-AccentColours">
  <a:themeElements>
    <a:clrScheme name="B&amp;B Yellow">
      <a:dk1>
        <a:srgbClr val="343D41"/>
      </a:dk1>
      <a:lt1>
        <a:srgbClr val="8883AC"/>
      </a:lt1>
      <a:dk2>
        <a:srgbClr val="313679"/>
      </a:dk2>
      <a:lt2>
        <a:srgbClr val="7C7C6E"/>
      </a:lt2>
      <a:accent1>
        <a:srgbClr val="1D74C2"/>
      </a:accent1>
      <a:accent2>
        <a:srgbClr val="F5C820"/>
      </a:accent2>
      <a:accent3>
        <a:srgbClr val="ADAEBE"/>
      </a:accent3>
      <a:accent4>
        <a:srgbClr val="736F92"/>
      </a:accent4>
      <a:accent5>
        <a:srgbClr val="ABBCDD"/>
      </a:accent5>
      <a:accent6>
        <a:srgbClr val="F5C820"/>
      </a:accent6>
      <a:hlink>
        <a:srgbClr val="B5B596"/>
      </a:hlink>
      <a:folHlink>
        <a:srgbClr val="F5C820"/>
      </a:folHlink>
    </a:clrScheme>
    <a:fontScheme name="BulletList-AccentColours">
      <a:majorFont>
        <a:latin typeface="Georgia"/>
        <a:ea typeface=""/>
        <a:cs typeface=""/>
      </a:majorFont>
      <a:minorFont>
        <a:latin typeface="Georg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2200" dirty="0" err="1" smtClean="0">
            <a:solidFill>
              <a:schemeClr val="bg2"/>
            </a:solidFill>
          </a:defRPr>
        </a:defPPr>
      </a:lstStyle>
    </a:txDef>
  </a:objectDefaults>
  <a:extraClrSchemeLst>
    <a:extraClrScheme>
      <a:clrScheme name="BulletList-AccentColours 1">
        <a:dk1>
          <a:srgbClr val="343D41"/>
        </a:dk1>
        <a:lt1>
          <a:srgbClr val="8883AC"/>
        </a:lt1>
        <a:dk2>
          <a:srgbClr val="313679"/>
        </a:dk2>
        <a:lt2>
          <a:srgbClr val="7C7C6E"/>
        </a:lt2>
        <a:accent1>
          <a:srgbClr val="1D74C2"/>
        </a:accent1>
        <a:accent2>
          <a:srgbClr val="D6693A"/>
        </a:accent2>
        <a:accent3>
          <a:srgbClr val="ADAEBE"/>
        </a:accent3>
        <a:accent4>
          <a:srgbClr val="736F92"/>
        </a:accent4>
        <a:accent5>
          <a:srgbClr val="ABBCDD"/>
        </a:accent5>
        <a:accent6>
          <a:srgbClr val="C25E34"/>
        </a:accent6>
        <a:hlink>
          <a:srgbClr val="B5B596"/>
        </a:hlink>
        <a:folHlink>
          <a:srgbClr val="D6693A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BulletList-AccentColours">
  <a:themeElements>
    <a:clrScheme name="B&amp;B Yellow">
      <a:dk1>
        <a:srgbClr val="343D41"/>
      </a:dk1>
      <a:lt1>
        <a:srgbClr val="8883AC"/>
      </a:lt1>
      <a:dk2>
        <a:srgbClr val="313679"/>
      </a:dk2>
      <a:lt2>
        <a:srgbClr val="7C7C6E"/>
      </a:lt2>
      <a:accent1>
        <a:srgbClr val="1D74C2"/>
      </a:accent1>
      <a:accent2>
        <a:srgbClr val="F5C820"/>
      </a:accent2>
      <a:accent3>
        <a:srgbClr val="ADAEBE"/>
      </a:accent3>
      <a:accent4>
        <a:srgbClr val="736F92"/>
      </a:accent4>
      <a:accent5>
        <a:srgbClr val="ABBCDD"/>
      </a:accent5>
      <a:accent6>
        <a:srgbClr val="F5C820"/>
      </a:accent6>
      <a:hlink>
        <a:srgbClr val="B5B596"/>
      </a:hlink>
      <a:folHlink>
        <a:srgbClr val="F5C820"/>
      </a:folHlink>
    </a:clrScheme>
    <a:fontScheme name="BulletList-AccentColours">
      <a:majorFont>
        <a:latin typeface="Georgia"/>
        <a:ea typeface=""/>
        <a:cs typeface=""/>
      </a:majorFont>
      <a:minorFont>
        <a:latin typeface="Georg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2200" dirty="0" err="1" smtClean="0">
            <a:solidFill>
              <a:schemeClr val="bg2"/>
            </a:solidFill>
          </a:defRPr>
        </a:defPPr>
      </a:lstStyle>
    </a:txDef>
  </a:objectDefaults>
  <a:extraClrSchemeLst>
    <a:extraClrScheme>
      <a:clrScheme name="BulletList-AccentColours 1">
        <a:dk1>
          <a:srgbClr val="343D41"/>
        </a:dk1>
        <a:lt1>
          <a:srgbClr val="8883AC"/>
        </a:lt1>
        <a:dk2>
          <a:srgbClr val="313679"/>
        </a:dk2>
        <a:lt2>
          <a:srgbClr val="7C7C6E"/>
        </a:lt2>
        <a:accent1>
          <a:srgbClr val="1D74C2"/>
        </a:accent1>
        <a:accent2>
          <a:srgbClr val="D6693A"/>
        </a:accent2>
        <a:accent3>
          <a:srgbClr val="ADAEBE"/>
        </a:accent3>
        <a:accent4>
          <a:srgbClr val="736F92"/>
        </a:accent4>
        <a:accent5>
          <a:srgbClr val="ABBCDD"/>
        </a:accent5>
        <a:accent6>
          <a:srgbClr val="C25E34"/>
        </a:accent6>
        <a:hlink>
          <a:srgbClr val="B5B596"/>
        </a:hlink>
        <a:folHlink>
          <a:srgbClr val="D6693A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BulletList-AccentColours">
  <a:themeElements>
    <a:clrScheme name="Blue">
      <a:dk1>
        <a:srgbClr val="343D41"/>
      </a:dk1>
      <a:lt1>
        <a:srgbClr val="8883AC"/>
      </a:lt1>
      <a:dk2>
        <a:srgbClr val="313679"/>
      </a:dk2>
      <a:lt2>
        <a:srgbClr val="7C7C6E"/>
      </a:lt2>
      <a:accent1>
        <a:srgbClr val="1D74C2"/>
      </a:accent1>
      <a:accent2>
        <a:srgbClr val="1EA5F0"/>
      </a:accent2>
      <a:accent3>
        <a:srgbClr val="ADAEBE"/>
      </a:accent3>
      <a:accent4>
        <a:srgbClr val="736F92"/>
      </a:accent4>
      <a:accent5>
        <a:srgbClr val="ABBCDD"/>
      </a:accent5>
      <a:accent6>
        <a:srgbClr val="1EA5F0"/>
      </a:accent6>
      <a:hlink>
        <a:srgbClr val="B5B596"/>
      </a:hlink>
      <a:folHlink>
        <a:srgbClr val="1EA5F0"/>
      </a:folHlink>
    </a:clrScheme>
    <a:fontScheme name="BulletList-AccentColours">
      <a:majorFont>
        <a:latin typeface="Georgia"/>
        <a:ea typeface=""/>
        <a:cs typeface=""/>
      </a:majorFont>
      <a:minorFont>
        <a:latin typeface="Georg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2200" dirty="0" err="1" smtClean="0">
            <a:solidFill>
              <a:schemeClr val="bg2"/>
            </a:solidFill>
          </a:defRPr>
        </a:defPPr>
      </a:lstStyle>
    </a:txDef>
  </a:objectDefaults>
  <a:extraClrSchemeLst>
    <a:extraClrScheme>
      <a:clrScheme name="BulletList-AccentColours 1">
        <a:dk1>
          <a:srgbClr val="343D41"/>
        </a:dk1>
        <a:lt1>
          <a:srgbClr val="8883AC"/>
        </a:lt1>
        <a:dk2>
          <a:srgbClr val="313679"/>
        </a:dk2>
        <a:lt2>
          <a:srgbClr val="7C7C6E"/>
        </a:lt2>
        <a:accent1>
          <a:srgbClr val="1D74C2"/>
        </a:accent1>
        <a:accent2>
          <a:srgbClr val="D6693A"/>
        </a:accent2>
        <a:accent3>
          <a:srgbClr val="ADAEBE"/>
        </a:accent3>
        <a:accent4>
          <a:srgbClr val="736F92"/>
        </a:accent4>
        <a:accent5>
          <a:srgbClr val="ABBCDD"/>
        </a:accent5>
        <a:accent6>
          <a:srgbClr val="C25E34"/>
        </a:accent6>
        <a:hlink>
          <a:srgbClr val="B5B596"/>
        </a:hlink>
        <a:folHlink>
          <a:srgbClr val="D6693A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Presentation2" id="{3F33C299-02C1-44D3-8312-71CE6003E786}" vid="{8414D479-A739-4312-8F23-FBE5AC977F98}"/>
    </a:ext>
  </a:extLst>
</a:theme>
</file>

<file path=ppt/theme/theme8.xml><?xml version="1.0" encoding="utf-8"?>
<a:theme xmlns:a="http://schemas.openxmlformats.org/drawingml/2006/main" name="7_BulletList-AccentColours">
  <a:themeElements>
    <a:clrScheme name="B&amp;B Yellow">
      <a:dk1>
        <a:srgbClr val="343D41"/>
      </a:dk1>
      <a:lt1>
        <a:srgbClr val="8883AC"/>
      </a:lt1>
      <a:dk2>
        <a:srgbClr val="313679"/>
      </a:dk2>
      <a:lt2>
        <a:srgbClr val="7C7C6E"/>
      </a:lt2>
      <a:accent1>
        <a:srgbClr val="1D74C2"/>
      </a:accent1>
      <a:accent2>
        <a:srgbClr val="F5C820"/>
      </a:accent2>
      <a:accent3>
        <a:srgbClr val="ADAEBE"/>
      </a:accent3>
      <a:accent4>
        <a:srgbClr val="736F92"/>
      </a:accent4>
      <a:accent5>
        <a:srgbClr val="ABBCDD"/>
      </a:accent5>
      <a:accent6>
        <a:srgbClr val="F5C820"/>
      </a:accent6>
      <a:hlink>
        <a:srgbClr val="B5B596"/>
      </a:hlink>
      <a:folHlink>
        <a:srgbClr val="F5C820"/>
      </a:folHlink>
    </a:clrScheme>
    <a:fontScheme name="BulletList-AccentColours">
      <a:majorFont>
        <a:latin typeface="Georgia"/>
        <a:ea typeface=""/>
        <a:cs typeface=""/>
      </a:majorFont>
      <a:minorFont>
        <a:latin typeface="Georg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2200" dirty="0" err="1" smtClean="0">
            <a:solidFill>
              <a:schemeClr val="bg2"/>
            </a:solidFill>
          </a:defRPr>
        </a:defPPr>
      </a:lstStyle>
    </a:txDef>
  </a:objectDefaults>
  <a:extraClrSchemeLst>
    <a:extraClrScheme>
      <a:clrScheme name="BulletList-AccentColours 1">
        <a:dk1>
          <a:srgbClr val="343D41"/>
        </a:dk1>
        <a:lt1>
          <a:srgbClr val="8883AC"/>
        </a:lt1>
        <a:dk2>
          <a:srgbClr val="313679"/>
        </a:dk2>
        <a:lt2>
          <a:srgbClr val="7C7C6E"/>
        </a:lt2>
        <a:accent1>
          <a:srgbClr val="1D74C2"/>
        </a:accent1>
        <a:accent2>
          <a:srgbClr val="D6693A"/>
        </a:accent2>
        <a:accent3>
          <a:srgbClr val="ADAEBE"/>
        </a:accent3>
        <a:accent4>
          <a:srgbClr val="736F92"/>
        </a:accent4>
        <a:accent5>
          <a:srgbClr val="ABBCDD"/>
        </a:accent5>
        <a:accent6>
          <a:srgbClr val="C25E34"/>
        </a:accent6>
        <a:hlink>
          <a:srgbClr val="B5B596"/>
        </a:hlink>
        <a:folHlink>
          <a:srgbClr val="D6693A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Presentation2" id="{3F33C299-02C1-44D3-8312-71CE6003E786}" vid="{8414D479-A739-4312-8F23-FBE5AC977F98}"/>
    </a:ext>
  </a:extLst>
</a:theme>
</file>

<file path=ppt/theme/theme9.xml><?xml version="1.0" encoding="utf-8"?>
<a:theme xmlns:a="http://schemas.openxmlformats.org/drawingml/2006/main" name="8_BulletList-AccentColours">
  <a:themeElements>
    <a:clrScheme name="B&amp;B Yellow">
      <a:dk1>
        <a:srgbClr val="343D41"/>
      </a:dk1>
      <a:lt1>
        <a:srgbClr val="8883AC"/>
      </a:lt1>
      <a:dk2>
        <a:srgbClr val="313679"/>
      </a:dk2>
      <a:lt2>
        <a:srgbClr val="7C7C6E"/>
      </a:lt2>
      <a:accent1>
        <a:srgbClr val="1D74C2"/>
      </a:accent1>
      <a:accent2>
        <a:srgbClr val="F5C820"/>
      </a:accent2>
      <a:accent3>
        <a:srgbClr val="ADAEBE"/>
      </a:accent3>
      <a:accent4>
        <a:srgbClr val="736F92"/>
      </a:accent4>
      <a:accent5>
        <a:srgbClr val="ABBCDD"/>
      </a:accent5>
      <a:accent6>
        <a:srgbClr val="F5C820"/>
      </a:accent6>
      <a:hlink>
        <a:srgbClr val="B5B596"/>
      </a:hlink>
      <a:folHlink>
        <a:srgbClr val="F5C820"/>
      </a:folHlink>
    </a:clrScheme>
    <a:fontScheme name="BulletList-AccentColours">
      <a:majorFont>
        <a:latin typeface="Georgia"/>
        <a:ea typeface=""/>
        <a:cs typeface=""/>
      </a:majorFont>
      <a:minorFont>
        <a:latin typeface="Georgi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2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Georgia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2200" dirty="0" err="1" smtClean="0">
            <a:solidFill>
              <a:schemeClr val="bg2"/>
            </a:solidFill>
          </a:defRPr>
        </a:defPPr>
      </a:lstStyle>
    </a:txDef>
  </a:objectDefaults>
  <a:extraClrSchemeLst>
    <a:extraClrScheme>
      <a:clrScheme name="BulletList-AccentColours 1">
        <a:dk1>
          <a:srgbClr val="343D41"/>
        </a:dk1>
        <a:lt1>
          <a:srgbClr val="8883AC"/>
        </a:lt1>
        <a:dk2>
          <a:srgbClr val="313679"/>
        </a:dk2>
        <a:lt2>
          <a:srgbClr val="7C7C6E"/>
        </a:lt2>
        <a:accent1>
          <a:srgbClr val="1D74C2"/>
        </a:accent1>
        <a:accent2>
          <a:srgbClr val="D6693A"/>
        </a:accent2>
        <a:accent3>
          <a:srgbClr val="ADAEBE"/>
        </a:accent3>
        <a:accent4>
          <a:srgbClr val="736F92"/>
        </a:accent4>
        <a:accent5>
          <a:srgbClr val="ABBCDD"/>
        </a:accent5>
        <a:accent6>
          <a:srgbClr val="C25E34"/>
        </a:accent6>
        <a:hlink>
          <a:srgbClr val="B5B596"/>
        </a:hlink>
        <a:folHlink>
          <a:srgbClr val="D6693A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="" xmlns:thm15="http://schemas.microsoft.com/office/thememl/2012/main" name="Presentation29" id="{6D48E50E-D111-4EBA-A0DC-AC34A48477A4}" vid="{9C131BB3-F118-404C-9252-12184FFDC494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Words>404</Words>
  <Application>Microsoft Office PowerPoint</Application>
  <PresentationFormat>On-screen Show (4:3)</PresentationFormat>
  <Paragraphs>113</Paragraphs>
  <Slides>2</Slides>
  <Notes>2</Notes>
  <HiddenSlides>0</HiddenSlides>
  <MMClips>0</MMClips>
  <ScaleCrop>false</ScaleCrop>
  <HeadingPairs>
    <vt:vector size="4" baseType="variant">
      <vt:variant>
        <vt:lpstr>Theme</vt:lpstr>
      </vt:variant>
      <vt:variant>
        <vt:i4>9</vt:i4>
      </vt:variant>
      <vt:variant>
        <vt:lpstr>Slide Titles</vt:lpstr>
      </vt:variant>
      <vt:variant>
        <vt:i4>2</vt:i4>
      </vt:variant>
    </vt:vector>
  </HeadingPairs>
  <TitlesOfParts>
    <vt:vector size="11" baseType="lpstr">
      <vt:lpstr>BulletList-AccentColours</vt:lpstr>
      <vt:lpstr>1_BulletList-AccentColours</vt:lpstr>
      <vt:lpstr>2_BulletList-AccentColours</vt:lpstr>
      <vt:lpstr>3_BulletList-AccentColours</vt:lpstr>
      <vt:lpstr>4_BulletList-AccentColours</vt:lpstr>
      <vt:lpstr>5_BulletList-AccentColours</vt:lpstr>
      <vt:lpstr>6_BulletList-AccentColours</vt:lpstr>
      <vt:lpstr>7_BulletList-AccentColours</vt:lpstr>
      <vt:lpstr>8_BulletList-AccentColours</vt:lpstr>
      <vt:lpstr>EUTMs: Ensuring rights maintained in UK</vt:lpstr>
      <vt:lpstr>RCDs: Ensuring rights maintained in UK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/>
</file>