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8" r:id="rId5"/>
    <p:sldId id="273" r:id="rId6"/>
    <p:sldId id="277" r:id="rId7"/>
    <p:sldId id="278" r:id="rId8"/>
    <p:sldId id="279" r:id="rId9"/>
    <p:sldId id="274" r:id="rId10"/>
    <p:sldId id="275" r:id="rId11"/>
    <p:sldId id="272" r:id="rId12"/>
    <p:sldId id="265" r:id="rId13"/>
    <p:sldId id="266" r:id="rId14"/>
    <p:sldId id="267" r:id="rId15"/>
    <p:sldId id="268" r:id="rId16"/>
    <p:sldId id="269" r:id="rId17"/>
    <p:sldId id="270" r:id="rId18"/>
    <p:sldId id="271"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5" userDrawn="1">
          <p15:clr>
            <a:srgbClr val="A4A3A4"/>
          </p15:clr>
        </p15:guide>
        <p15:guide id="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DDE"/>
    <a:srgbClr val="173E61"/>
    <a:srgbClr val="CECC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31" autoAdjust="0"/>
    <p:restoredTop sz="94627"/>
  </p:normalViewPr>
  <p:slideViewPr>
    <p:cSldViewPr snapToGrid="0">
      <p:cViewPr varScale="1">
        <p:scale>
          <a:sx n="68" d="100"/>
          <a:sy n="68" d="100"/>
        </p:scale>
        <p:origin x="732" y="78"/>
      </p:cViewPr>
      <p:guideLst>
        <p:guide orient="horz" pos="4315"/>
        <p:guide/>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05/10/2023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173E61"/>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D1DE21F0-1DE1-F9C0-3DCE-B7B8B235B35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22325" y="292378"/>
            <a:ext cx="1943100" cy="357939"/>
          </a:xfrm>
          <a:prstGeom prst="rect">
            <a:avLst/>
          </a:prstGeom>
        </p:spPr>
      </p:pic>
      <p:cxnSp>
        <p:nvCxnSpPr>
          <p:cNvPr id="6" name="Straight Connector 5">
            <a:extLst>
              <a:ext uri="{FF2B5EF4-FFF2-40B4-BE49-F238E27FC236}">
                <a16:creationId xmlns:a16="http://schemas.microsoft.com/office/drawing/2014/main" id="{325091D1-84AB-D902-BF5D-0E7E7EF68EC0}"/>
              </a:ext>
            </a:extLst>
          </p:cNvPr>
          <p:cNvCxnSpPr>
            <a:cxnSpLocks/>
          </p:cNvCxnSpPr>
          <p:nvPr userDrawn="1"/>
        </p:nvCxnSpPr>
        <p:spPr>
          <a:xfrm>
            <a:off x="0" y="6400800"/>
            <a:ext cx="12193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19C4FE1-7BD0-BA7D-BB8C-354510353110}"/>
              </a:ext>
            </a:extLst>
          </p:cNvPr>
          <p:cNvCxnSpPr>
            <a:cxnSpLocks/>
          </p:cNvCxnSpPr>
          <p:nvPr userDrawn="1"/>
        </p:nvCxnSpPr>
        <p:spPr>
          <a:xfrm>
            <a:off x="0" y="901700"/>
            <a:ext cx="12193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465279F8-8C3E-8FAD-77E3-95DD7FEDD1DA}"/>
              </a:ext>
            </a:extLst>
          </p:cNvPr>
          <p:cNvSpPr>
            <a:spLocks noGrp="1"/>
          </p:cNvSpPr>
          <p:nvPr>
            <p:ph type="body" sz="quarter" idx="10" hasCustomPrompt="1"/>
          </p:nvPr>
        </p:nvSpPr>
        <p:spPr>
          <a:xfrm>
            <a:off x="822323" y="1813133"/>
            <a:ext cx="10544400" cy="3750891"/>
          </a:xfrm>
        </p:spPr>
        <p:txBody>
          <a:bodyPr anchor="ctr" anchorCtr="0"/>
          <a:lstStyle>
            <a:lvl1pPr algn="ctr">
              <a:spcBef>
                <a:spcPts val="0"/>
              </a:spcBef>
              <a:defRPr sz="2400" b="0" cap="all" baseline="0">
                <a:solidFill>
                  <a:schemeClr val="bg1"/>
                </a:solidFill>
              </a:defRPr>
            </a:lvl1pPr>
            <a:lvl2pPr algn="ctr">
              <a:spcBef>
                <a:spcPts val="300"/>
              </a:spcBef>
              <a:spcAft>
                <a:spcPts val="6300"/>
              </a:spcAft>
              <a:defRPr sz="1800">
                <a:solidFill>
                  <a:schemeClr val="bg1"/>
                </a:solidFill>
              </a:defRPr>
            </a:lvl2pPr>
            <a:lvl3pPr marL="0" indent="0" algn="ctr">
              <a:spcBef>
                <a:spcPts val="0"/>
              </a:spcBef>
              <a:buNone/>
              <a:defRPr sz="1600" b="1">
                <a:solidFill>
                  <a:schemeClr val="bg1"/>
                </a:solidFill>
              </a:defRPr>
            </a:lvl3pPr>
            <a:lvl4pPr marL="0" indent="0" algn="ctr">
              <a:spcBef>
                <a:spcPts val="0"/>
              </a:spcBef>
              <a:buFont typeface="Arial" panose="020B0604020202020204" pitchFamily="34" charset="0"/>
              <a:buNone/>
              <a:defRPr sz="1600">
                <a:solidFill>
                  <a:schemeClr val="bg1"/>
                </a:solidFill>
              </a:defRPr>
            </a:lvl4pPr>
            <a:lvl5pPr marL="0" indent="0" algn="ctr">
              <a:spcBef>
                <a:spcPts val="0"/>
              </a:spcBef>
              <a:buFont typeface="Arial" panose="020B0604020202020204" pitchFamily="34" charset="0"/>
              <a:buNone/>
              <a:defRPr>
                <a:solidFill>
                  <a:schemeClr val="bg1"/>
                </a:solidFill>
              </a:defRPr>
            </a:lvl5pPr>
          </a:lstStyle>
          <a:p>
            <a:pPr lvl="0"/>
            <a:r>
              <a:rPr lang="en-GB" dirty="0"/>
              <a:t>[Title slide] First level &lt;Heading&gt;</a:t>
            </a:r>
          </a:p>
          <a:p>
            <a:pPr lvl="1"/>
            <a:r>
              <a:rPr lang="en-GB" dirty="0"/>
              <a:t>Second level &lt;Text&gt;</a:t>
            </a:r>
          </a:p>
          <a:p>
            <a:pPr lvl="2"/>
            <a:r>
              <a:rPr lang="en-GB" dirty="0"/>
              <a:t>Third level &lt;Subheading/Bold&gt;</a:t>
            </a:r>
          </a:p>
          <a:p>
            <a:pPr lvl="3"/>
            <a:r>
              <a:rPr lang="en-GB" dirty="0"/>
              <a:t>Fourth level &lt;Text&gt;</a:t>
            </a:r>
          </a:p>
        </p:txBody>
      </p:sp>
      <p:sp>
        <p:nvSpPr>
          <p:cNvPr id="3" name="TextBox 2">
            <a:extLst>
              <a:ext uri="{FF2B5EF4-FFF2-40B4-BE49-F238E27FC236}">
                <a16:creationId xmlns:a16="http://schemas.microsoft.com/office/drawing/2014/main" id="{C33D5CFA-D11C-EE3C-C74C-27DF4B48C5CC}"/>
              </a:ext>
            </a:extLst>
          </p:cNvPr>
          <p:cNvSpPr txBox="1"/>
          <p:nvPr userDrawn="1"/>
        </p:nvSpPr>
        <p:spPr>
          <a:xfrm>
            <a:off x="822325" y="6438374"/>
            <a:ext cx="1250342" cy="192360"/>
          </a:xfrm>
          <a:prstGeom prst="rect">
            <a:avLst/>
          </a:prstGeom>
          <a:noFill/>
        </p:spPr>
        <p:txBody>
          <a:bodyPr wrap="none" lIns="0" tIns="0" rIns="0" bIns="0" rtlCol="0">
            <a:spAutoFit/>
          </a:bodyPr>
          <a:lstStyle/>
          <a:p>
            <a:r>
              <a:rPr lang="en-GB" sz="1250" b="1" dirty="0" err="1">
                <a:solidFill>
                  <a:schemeClr val="bg1"/>
                </a:solidFill>
              </a:rPr>
              <a:t>brickcourt.co.uk</a:t>
            </a:r>
            <a:endParaRPr lang="en-GB" sz="1250" b="1" dirty="0">
              <a:solidFill>
                <a:schemeClr val="bg1"/>
              </a:solidFill>
            </a:endParaRPr>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ening remarks">
    <p:bg>
      <p:bgPr>
        <a:solidFill>
          <a:srgbClr val="173E61"/>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D1DE21F0-1DE1-F9C0-3DCE-B7B8B235B35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22325" y="292378"/>
            <a:ext cx="1943100" cy="357939"/>
          </a:xfrm>
          <a:prstGeom prst="rect">
            <a:avLst/>
          </a:prstGeom>
        </p:spPr>
      </p:pic>
      <p:cxnSp>
        <p:nvCxnSpPr>
          <p:cNvPr id="6" name="Straight Connector 5">
            <a:extLst>
              <a:ext uri="{FF2B5EF4-FFF2-40B4-BE49-F238E27FC236}">
                <a16:creationId xmlns:a16="http://schemas.microsoft.com/office/drawing/2014/main" id="{325091D1-84AB-D902-BF5D-0E7E7EF68EC0}"/>
              </a:ext>
            </a:extLst>
          </p:cNvPr>
          <p:cNvCxnSpPr>
            <a:cxnSpLocks/>
          </p:cNvCxnSpPr>
          <p:nvPr userDrawn="1"/>
        </p:nvCxnSpPr>
        <p:spPr>
          <a:xfrm>
            <a:off x="0" y="6400800"/>
            <a:ext cx="12193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19C4FE1-7BD0-BA7D-BB8C-354510353110}"/>
              </a:ext>
            </a:extLst>
          </p:cNvPr>
          <p:cNvCxnSpPr>
            <a:cxnSpLocks/>
          </p:cNvCxnSpPr>
          <p:nvPr userDrawn="1"/>
        </p:nvCxnSpPr>
        <p:spPr>
          <a:xfrm>
            <a:off x="0" y="901700"/>
            <a:ext cx="12193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465279F8-8C3E-8FAD-77E3-95DD7FEDD1DA}"/>
              </a:ext>
            </a:extLst>
          </p:cNvPr>
          <p:cNvSpPr>
            <a:spLocks noGrp="1"/>
          </p:cNvSpPr>
          <p:nvPr>
            <p:ph type="body" sz="quarter" idx="10" hasCustomPrompt="1"/>
          </p:nvPr>
        </p:nvSpPr>
        <p:spPr>
          <a:xfrm>
            <a:off x="822325" y="1558368"/>
            <a:ext cx="10544400" cy="2276514"/>
          </a:xfrm>
        </p:spPr>
        <p:txBody>
          <a:bodyPr anchor="t" anchorCtr="0"/>
          <a:lstStyle>
            <a:lvl1pPr algn="ctr">
              <a:spcBef>
                <a:spcPts val="0"/>
              </a:spcBef>
              <a:defRPr sz="2400" b="0" cap="all" baseline="0">
                <a:solidFill>
                  <a:schemeClr val="bg1"/>
                </a:solidFill>
              </a:defRPr>
            </a:lvl1pPr>
            <a:lvl2pPr algn="ctr">
              <a:spcBef>
                <a:spcPts val="300"/>
              </a:spcBef>
              <a:spcAft>
                <a:spcPts val="1200"/>
              </a:spcAft>
              <a:defRPr sz="1800">
                <a:solidFill>
                  <a:schemeClr val="bg1"/>
                </a:solidFill>
              </a:defRPr>
            </a:lvl2pPr>
            <a:lvl3pPr marL="0" indent="0" algn="ctr">
              <a:lnSpc>
                <a:spcPct val="133000"/>
              </a:lnSpc>
              <a:spcBef>
                <a:spcPts val="0"/>
              </a:spcBef>
              <a:buNone/>
              <a:defRPr sz="1400" b="0">
                <a:solidFill>
                  <a:schemeClr val="bg1"/>
                </a:solidFill>
              </a:defRPr>
            </a:lvl3pPr>
            <a:lvl4pPr marL="0" indent="0" algn="ctr">
              <a:spcBef>
                <a:spcPts val="0"/>
              </a:spcBef>
              <a:buFont typeface="Arial" panose="020B0604020202020204" pitchFamily="34" charset="0"/>
              <a:buNone/>
              <a:defRPr sz="1400" b="0">
                <a:solidFill>
                  <a:schemeClr val="bg1"/>
                </a:solidFill>
              </a:defRPr>
            </a:lvl4pPr>
            <a:lvl5pPr marL="0" indent="0" algn="ctr">
              <a:spcBef>
                <a:spcPts val="0"/>
              </a:spcBef>
              <a:buFont typeface="Arial" panose="020B0604020202020204" pitchFamily="34" charset="0"/>
              <a:buNone/>
              <a:defRPr>
                <a:solidFill>
                  <a:schemeClr val="bg1"/>
                </a:solidFill>
              </a:defRPr>
            </a:lvl5pPr>
          </a:lstStyle>
          <a:p>
            <a:pPr lvl="0"/>
            <a:r>
              <a:rPr lang="en-GB" dirty="0"/>
              <a:t>[Opening remarks] First level &lt;Heading&gt;</a:t>
            </a:r>
          </a:p>
          <a:p>
            <a:pPr lvl="1"/>
            <a:r>
              <a:rPr lang="en-GB" dirty="0"/>
              <a:t>Second level &lt;Text&gt;</a:t>
            </a:r>
          </a:p>
          <a:p>
            <a:pPr lvl="2"/>
            <a:r>
              <a:rPr lang="en-GB" dirty="0"/>
              <a:t>Third level &lt;Additional information&gt;</a:t>
            </a:r>
          </a:p>
        </p:txBody>
      </p:sp>
      <p:sp>
        <p:nvSpPr>
          <p:cNvPr id="9" name="Text Placeholder 13">
            <a:extLst>
              <a:ext uri="{FF2B5EF4-FFF2-40B4-BE49-F238E27FC236}">
                <a16:creationId xmlns:a16="http://schemas.microsoft.com/office/drawing/2014/main" id="{8B07677E-D864-F574-3E52-46CFBCA9F13B}"/>
              </a:ext>
            </a:extLst>
          </p:cNvPr>
          <p:cNvSpPr>
            <a:spLocks noGrp="1"/>
          </p:cNvSpPr>
          <p:nvPr>
            <p:ph type="body" sz="quarter" idx="12" hasCustomPrompt="1"/>
          </p:nvPr>
        </p:nvSpPr>
        <p:spPr>
          <a:xfrm>
            <a:off x="822324" y="4386264"/>
            <a:ext cx="10544175" cy="1472260"/>
          </a:xfrm>
        </p:spPr>
        <p:txBody>
          <a:bodyPr anchor="b" anchorCtr="0"/>
          <a:lstStyle>
            <a:lvl1pPr algn="ctr">
              <a:spcBef>
                <a:spcPts val="0"/>
              </a:spcBef>
              <a:spcAft>
                <a:spcPts val="1500"/>
              </a:spcAft>
              <a:defRPr b="1">
                <a:solidFill>
                  <a:schemeClr val="bg1"/>
                </a:solidFill>
              </a:defRPr>
            </a:lvl1pPr>
            <a:lvl2pPr algn="ctr">
              <a:spcBef>
                <a:spcPts val="0"/>
              </a:spcBef>
              <a:spcAft>
                <a:spcPts val="1500"/>
              </a:spcAft>
              <a:defRPr b="1">
                <a:solidFill>
                  <a:schemeClr val="bg1"/>
                </a:solidFill>
              </a:defRPr>
            </a:lvl2pPr>
            <a:lvl3pPr marL="0" indent="0" algn="ctr">
              <a:spcBef>
                <a:spcPts val="0"/>
              </a:spcBef>
              <a:spcAft>
                <a:spcPts val="1500"/>
              </a:spcAft>
              <a:buNone/>
              <a:defRPr b="1">
                <a:solidFill>
                  <a:schemeClr val="bg1"/>
                </a:solidFill>
              </a:defRPr>
            </a:lvl3pPr>
            <a:lvl4pPr marL="0" indent="0" algn="ctr">
              <a:spcBef>
                <a:spcPts val="0"/>
              </a:spcBef>
              <a:spcAft>
                <a:spcPts val="1500"/>
              </a:spcAft>
              <a:buFont typeface="Arial" panose="020B0604020202020204" pitchFamily="34" charset="0"/>
              <a:buNone/>
              <a:defRPr b="1">
                <a:solidFill>
                  <a:schemeClr val="bg1"/>
                </a:solidFill>
              </a:defRPr>
            </a:lvl4pPr>
            <a:lvl5pPr marL="0" indent="0" algn="ctr">
              <a:spcBef>
                <a:spcPts val="0"/>
              </a:spcBef>
              <a:spcAft>
                <a:spcPts val="1500"/>
              </a:spcAft>
              <a:buFont typeface="Arial" panose="020B0604020202020204" pitchFamily="34" charset="0"/>
              <a:buNone/>
              <a:defRPr b="1">
                <a:solidFill>
                  <a:schemeClr val="bg1"/>
                </a:solidFill>
              </a:defRPr>
            </a:lvl5pPr>
          </a:lstStyle>
          <a:p>
            <a:pPr lvl="0"/>
            <a:r>
              <a:rPr lang="en-GB" dirty="0"/>
              <a:t>Opening remarks by &lt;Name&gt;</a:t>
            </a:r>
          </a:p>
        </p:txBody>
      </p:sp>
      <p:sp>
        <p:nvSpPr>
          <p:cNvPr id="2" name="TextBox 1">
            <a:extLst>
              <a:ext uri="{FF2B5EF4-FFF2-40B4-BE49-F238E27FC236}">
                <a16:creationId xmlns:a16="http://schemas.microsoft.com/office/drawing/2014/main" id="{85D44D8B-B4A2-C5DB-9E84-4F1954F8F208}"/>
              </a:ext>
            </a:extLst>
          </p:cNvPr>
          <p:cNvSpPr txBox="1"/>
          <p:nvPr userDrawn="1"/>
        </p:nvSpPr>
        <p:spPr>
          <a:xfrm>
            <a:off x="822325" y="6438374"/>
            <a:ext cx="1250342" cy="192360"/>
          </a:xfrm>
          <a:prstGeom prst="rect">
            <a:avLst/>
          </a:prstGeom>
          <a:noFill/>
        </p:spPr>
        <p:txBody>
          <a:bodyPr wrap="none" lIns="0" tIns="0" rIns="0" bIns="0" rtlCol="0">
            <a:spAutoFit/>
          </a:bodyPr>
          <a:lstStyle/>
          <a:p>
            <a:r>
              <a:rPr lang="en-GB" sz="1250" b="1" dirty="0" err="1">
                <a:solidFill>
                  <a:schemeClr val="bg1"/>
                </a:solidFill>
              </a:rPr>
              <a:t>brickcourt.co.uk</a:t>
            </a:r>
            <a:endParaRPr lang="en-GB" sz="1250" b="1" dirty="0">
              <a:solidFill>
                <a:schemeClr val="bg1"/>
              </a:solidFill>
            </a:endParaRPr>
          </a:p>
        </p:txBody>
      </p:sp>
    </p:spTree>
    <p:extLst>
      <p:ext uri="{BB962C8B-B14F-4D97-AF65-F5344CB8AC3E}">
        <p14:creationId xmlns:p14="http://schemas.microsoft.com/office/powerpoint/2010/main" val="3552151080"/>
      </p:ext>
    </p:extLst>
  </p:cSld>
  <p:clrMapOvr>
    <a:masterClrMapping/>
  </p:clrMapOvr>
  <p:hf sldNum="0"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ssion">
    <p:bg>
      <p:bgPr>
        <a:solidFill>
          <a:srgbClr val="173E61"/>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D1DE21F0-1DE1-F9C0-3DCE-B7B8B235B35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22325" y="292378"/>
            <a:ext cx="1943100" cy="357939"/>
          </a:xfrm>
          <a:prstGeom prst="rect">
            <a:avLst/>
          </a:prstGeom>
        </p:spPr>
      </p:pic>
      <p:cxnSp>
        <p:nvCxnSpPr>
          <p:cNvPr id="6" name="Straight Connector 5">
            <a:extLst>
              <a:ext uri="{FF2B5EF4-FFF2-40B4-BE49-F238E27FC236}">
                <a16:creationId xmlns:a16="http://schemas.microsoft.com/office/drawing/2014/main" id="{325091D1-84AB-D902-BF5D-0E7E7EF68EC0}"/>
              </a:ext>
            </a:extLst>
          </p:cNvPr>
          <p:cNvCxnSpPr>
            <a:cxnSpLocks/>
          </p:cNvCxnSpPr>
          <p:nvPr userDrawn="1"/>
        </p:nvCxnSpPr>
        <p:spPr>
          <a:xfrm>
            <a:off x="0" y="6400800"/>
            <a:ext cx="12193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19C4FE1-7BD0-BA7D-BB8C-354510353110}"/>
              </a:ext>
            </a:extLst>
          </p:cNvPr>
          <p:cNvCxnSpPr>
            <a:cxnSpLocks/>
          </p:cNvCxnSpPr>
          <p:nvPr userDrawn="1"/>
        </p:nvCxnSpPr>
        <p:spPr>
          <a:xfrm>
            <a:off x="0" y="901700"/>
            <a:ext cx="12193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465279F8-8C3E-8FAD-77E3-95DD7FEDD1DA}"/>
              </a:ext>
            </a:extLst>
          </p:cNvPr>
          <p:cNvSpPr>
            <a:spLocks noGrp="1"/>
          </p:cNvSpPr>
          <p:nvPr>
            <p:ph type="body" sz="quarter" idx="10" hasCustomPrompt="1"/>
          </p:nvPr>
        </p:nvSpPr>
        <p:spPr>
          <a:xfrm>
            <a:off x="822325" y="1558368"/>
            <a:ext cx="10544400" cy="1726004"/>
          </a:xfrm>
        </p:spPr>
        <p:txBody>
          <a:bodyPr anchor="t" anchorCtr="0"/>
          <a:lstStyle>
            <a:lvl1pPr algn="ctr">
              <a:spcBef>
                <a:spcPts val="0"/>
              </a:spcBef>
              <a:defRPr sz="2400" b="0" cap="all" baseline="0">
                <a:solidFill>
                  <a:schemeClr val="bg1"/>
                </a:solidFill>
              </a:defRPr>
            </a:lvl1pPr>
            <a:lvl2pPr algn="ctr">
              <a:spcBef>
                <a:spcPts val="300"/>
              </a:spcBef>
              <a:spcAft>
                <a:spcPts val="1200"/>
              </a:spcAft>
              <a:defRPr sz="1800">
                <a:solidFill>
                  <a:schemeClr val="bg1"/>
                </a:solidFill>
              </a:defRPr>
            </a:lvl2pPr>
            <a:lvl3pPr marL="0" indent="0" algn="ctr">
              <a:lnSpc>
                <a:spcPct val="133000"/>
              </a:lnSpc>
              <a:spcBef>
                <a:spcPts val="0"/>
              </a:spcBef>
              <a:buNone/>
              <a:defRPr sz="1400" b="0">
                <a:solidFill>
                  <a:schemeClr val="bg1"/>
                </a:solidFill>
              </a:defRPr>
            </a:lvl3pPr>
            <a:lvl4pPr marL="0" indent="0" algn="ctr">
              <a:spcBef>
                <a:spcPts val="0"/>
              </a:spcBef>
              <a:buFont typeface="Arial" panose="020B0604020202020204" pitchFamily="34" charset="0"/>
              <a:buNone/>
              <a:defRPr sz="1400" b="0">
                <a:solidFill>
                  <a:schemeClr val="bg1"/>
                </a:solidFill>
              </a:defRPr>
            </a:lvl4pPr>
            <a:lvl5pPr marL="0" indent="0" algn="ctr">
              <a:spcBef>
                <a:spcPts val="0"/>
              </a:spcBef>
              <a:buFont typeface="Arial" panose="020B0604020202020204" pitchFamily="34" charset="0"/>
              <a:buNone/>
              <a:defRPr>
                <a:solidFill>
                  <a:schemeClr val="bg1"/>
                </a:solidFill>
              </a:defRPr>
            </a:lvl5pPr>
          </a:lstStyle>
          <a:p>
            <a:pPr lvl="0"/>
            <a:r>
              <a:rPr lang="en-GB" dirty="0"/>
              <a:t>[Session] First level &lt;Heading&gt;</a:t>
            </a:r>
          </a:p>
          <a:p>
            <a:pPr lvl="1"/>
            <a:r>
              <a:rPr lang="en-GB" dirty="0"/>
              <a:t>Second level &lt;Text&gt;</a:t>
            </a:r>
          </a:p>
          <a:p>
            <a:pPr lvl="2"/>
            <a:r>
              <a:rPr lang="en-GB" dirty="0"/>
              <a:t>Third level &lt;Additional information&gt;</a:t>
            </a:r>
          </a:p>
        </p:txBody>
      </p:sp>
      <p:sp>
        <p:nvSpPr>
          <p:cNvPr id="2" name="Text Placeholder 13">
            <a:extLst>
              <a:ext uri="{FF2B5EF4-FFF2-40B4-BE49-F238E27FC236}">
                <a16:creationId xmlns:a16="http://schemas.microsoft.com/office/drawing/2014/main" id="{3A882C7C-DD06-FC86-630F-6F132ADA35AA}"/>
              </a:ext>
            </a:extLst>
          </p:cNvPr>
          <p:cNvSpPr>
            <a:spLocks noGrp="1"/>
          </p:cNvSpPr>
          <p:nvPr>
            <p:ph type="body" sz="quarter" idx="12" hasCustomPrompt="1"/>
          </p:nvPr>
        </p:nvSpPr>
        <p:spPr>
          <a:xfrm>
            <a:off x="822323" y="3429000"/>
            <a:ext cx="10544400" cy="2425700"/>
          </a:xfrm>
        </p:spPr>
        <p:txBody>
          <a:bodyPr anchor="b" anchorCtr="0"/>
          <a:lstStyle>
            <a:lvl1pPr algn="ctr">
              <a:spcBef>
                <a:spcPts val="1500"/>
              </a:spcBef>
              <a:spcAft>
                <a:spcPts val="1000"/>
              </a:spcAft>
              <a:defRPr cap="all" baseline="0">
                <a:solidFill>
                  <a:schemeClr val="bg1"/>
                </a:solidFill>
              </a:defRPr>
            </a:lvl1pPr>
            <a:lvl2pPr algn="ctr">
              <a:spcBef>
                <a:spcPts val="0"/>
              </a:spcBef>
              <a:defRPr>
                <a:solidFill>
                  <a:schemeClr val="bg1"/>
                </a:solidFill>
              </a:defRPr>
            </a:lvl2pPr>
            <a:lvl3pPr marL="0" indent="0" algn="ctr">
              <a:spcBef>
                <a:spcPts val="0"/>
              </a:spcBef>
              <a:buNone/>
              <a:defRPr>
                <a:solidFill>
                  <a:schemeClr val="bg1"/>
                </a:solidFill>
              </a:defRPr>
            </a:lvl3pPr>
            <a:lvl4pPr marL="0" indent="0" algn="ctr">
              <a:spcBef>
                <a:spcPts val="0"/>
              </a:spcBef>
              <a:buFont typeface="Arial" panose="020B0604020202020204" pitchFamily="34" charset="0"/>
              <a:buNone/>
              <a:defRPr>
                <a:solidFill>
                  <a:schemeClr val="bg1"/>
                </a:solidFill>
              </a:defRPr>
            </a:lvl4pPr>
            <a:lvl5pPr marL="0" indent="0" algn="ctr">
              <a:spcBef>
                <a:spcPts val="0"/>
              </a:spcBef>
              <a:buFont typeface="Arial" panose="020B0604020202020204" pitchFamily="34" charset="0"/>
              <a:buNone/>
              <a:defRPr>
                <a:solidFill>
                  <a:schemeClr val="bg1"/>
                </a:solidFill>
              </a:defRPr>
            </a:lvl5pPr>
          </a:lstStyle>
          <a:p>
            <a:pPr lvl="0"/>
            <a:r>
              <a:rPr lang="en-GB" dirty="0"/>
              <a:t>First level &lt;Session # / Panellists&gt;</a:t>
            </a:r>
          </a:p>
          <a:p>
            <a:pPr lvl="1"/>
            <a:r>
              <a:rPr lang="en-GB" dirty="0"/>
              <a:t>Second level &lt;Introduction of the panel by Name, Company&gt;</a:t>
            </a:r>
          </a:p>
          <a:p>
            <a:pPr lvl="2"/>
            <a:r>
              <a:rPr lang="en-GB" dirty="0"/>
              <a:t>Third level</a:t>
            </a:r>
          </a:p>
          <a:p>
            <a:pPr lvl="3"/>
            <a:r>
              <a:rPr lang="en-GB" dirty="0"/>
              <a:t>Fourth level</a:t>
            </a:r>
          </a:p>
          <a:p>
            <a:pPr lvl="4"/>
            <a:r>
              <a:rPr lang="en-GB" dirty="0"/>
              <a:t>Fifth level</a:t>
            </a:r>
          </a:p>
        </p:txBody>
      </p:sp>
      <p:sp>
        <p:nvSpPr>
          <p:cNvPr id="3" name="TextBox 2">
            <a:extLst>
              <a:ext uri="{FF2B5EF4-FFF2-40B4-BE49-F238E27FC236}">
                <a16:creationId xmlns:a16="http://schemas.microsoft.com/office/drawing/2014/main" id="{0A7C2EC5-A6E8-0168-AC3F-098810680CD0}"/>
              </a:ext>
            </a:extLst>
          </p:cNvPr>
          <p:cNvSpPr txBox="1"/>
          <p:nvPr userDrawn="1"/>
        </p:nvSpPr>
        <p:spPr>
          <a:xfrm>
            <a:off x="822325" y="6438374"/>
            <a:ext cx="1250342" cy="192360"/>
          </a:xfrm>
          <a:prstGeom prst="rect">
            <a:avLst/>
          </a:prstGeom>
          <a:noFill/>
        </p:spPr>
        <p:txBody>
          <a:bodyPr wrap="none" lIns="0" tIns="0" rIns="0" bIns="0" rtlCol="0">
            <a:spAutoFit/>
          </a:bodyPr>
          <a:lstStyle/>
          <a:p>
            <a:r>
              <a:rPr lang="en-GB" sz="1250" b="1" dirty="0" err="1">
                <a:solidFill>
                  <a:schemeClr val="bg1"/>
                </a:solidFill>
              </a:rPr>
              <a:t>brickcourt.co.uk</a:t>
            </a:r>
            <a:endParaRPr lang="en-GB" sz="1250" b="1" dirty="0">
              <a:solidFill>
                <a:schemeClr val="bg1"/>
              </a:solidFill>
            </a:endParaRPr>
          </a:p>
        </p:txBody>
      </p:sp>
    </p:spTree>
    <p:extLst>
      <p:ext uri="{BB962C8B-B14F-4D97-AF65-F5344CB8AC3E}">
        <p14:creationId xmlns:p14="http://schemas.microsoft.com/office/powerpoint/2010/main" val="650052683"/>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ssion details: v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419529"/>
            <a:ext cx="12192000" cy="5438471"/>
          </a:xfrm>
          <a:prstGeom prst="rect">
            <a:avLst/>
          </a:prstGeom>
          <a:solidFill>
            <a:srgbClr val="DCDD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5" name="Rectangle 4">
            <a:extLst>
              <a:ext uri="{FF2B5EF4-FFF2-40B4-BE49-F238E27FC236}">
                <a16:creationId xmlns:a16="http://schemas.microsoft.com/office/drawing/2014/main" id="{57BD872A-D737-3F83-6DF1-4136ED269F28}"/>
              </a:ext>
            </a:extLst>
          </p:cNvPr>
          <p:cNvSpPr/>
          <p:nvPr userDrawn="1"/>
        </p:nvSpPr>
        <p:spPr>
          <a:xfrm>
            <a:off x="0" y="901700"/>
            <a:ext cx="12192000" cy="546100"/>
          </a:xfrm>
          <a:prstGeom prst="rect">
            <a:avLst/>
          </a:prstGeom>
          <a:solidFill>
            <a:srgbClr val="173E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hasCustomPrompt="1"/>
          </p:nvPr>
        </p:nvSpPr>
        <p:spPr>
          <a:xfrm>
            <a:off x="820738" y="1767999"/>
            <a:ext cx="10551600" cy="4287561"/>
          </a:xfrm>
        </p:spPr>
        <p:txBody>
          <a:bodyPr/>
          <a:lstStyle>
            <a:lvl1pPr>
              <a:spcBef>
                <a:spcPts val="2000"/>
              </a:spcBef>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[Session details: v1] </a:t>
            </a:r>
            <a:r>
              <a:rPr lang="en-US" dirty="0"/>
              <a:t>First level &lt;Heading/Bold text&gt;</a:t>
            </a:r>
          </a:p>
          <a:p>
            <a:pPr lvl="1"/>
            <a:r>
              <a:rPr lang="en-US" dirty="0"/>
              <a:t>Second level &lt;Text&gt;</a:t>
            </a:r>
          </a:p>
          <a:p>
            <a:pPr lvl="2"/>
            <a:r>
              <a:rPr lang="en-US" dirty="0"/>
              <a:t>Third level &lt;Bullet&gt;</a:t>
            </a:r>
          </a:p>
          <a:p>
            <a:pPr lvl="3"/>
            <a:r>
              <a:rPr lang="en-US" dirty="0"/>
              <a:t>Fourth level &lt;Numbered list&gt;</a:t>
            </a:r>
          </a:p>
          <a:p>
            <a:pPr lvl="4"/>
            <a:r>
              <a:rPr lang="en-US" dirty="0"/>
              <a:t>Fifth level &lt;Alphabetical list&gt;</a:t>
            </a:r>
            <a:endParaRPr lang="en-GB" dirty="0"/>
          </a:p>
        </p:txBody>
      </p:sp>
      <p:sp>
        <p:nvSpPr>
          <p:cNvPr id="4" name="Title 3">
            <a:extLst>
              <a:ext uri="{FF2B5EF4-FFF2-40B4-BE49-F238E27FC236}">
                <a16:creationId xmlns:a16="http://schemas.microsoft.com/office/drawing/2014/main" id="{DFB49DA3-FE3D-FD26-4ECF-AAE0685659A4}"/>
              </a:ext>
            </a:extLst>
          </p:cNvPr>
          <p:cNvSpPr>
            <a:spLocks noGrp="1"/>
          </p:cNvSpPr>
          <p:nvPr>
            <p:ph type="title" hasCustomPrompt="1"/>
          </p:nvPr>
        </p:nvSpPr>
        <p:spPr>
          <a:xfrm>
            <a:off x="820737" y="932249"/>
            <a:ext cx="10551600" cy="487280"/>
          </a:xfrm>
        </p:spPr>
        <p:txBody>
          <a:bodyPr anchor="ctr" anchorCtr="0">
            <a:normAutofit/>
          </a:bodyPr>
          <a:lstStyle>
            <a:lvl1pPr>
              <a:defRPr sz="1700" cap="all" baseline="0">
                <a:solidFill>
                  <a:schemeClr val="bg1"/>
                </a:solidFill>
              </a:defRPr>
            </a:lvl1pPr>
          </a:lstStyle>
          <a:p>
            <a:r>
              <a:rPr lang="en-GB" dirty="0"/>
              <a:t>Session #</a:t>
            </a:r>
          </a:p>
        </p:txBody>
      </p:sp>
      <p:cxnSp>
        <p:nvCxnSpPr>
          <p:cNvPr id="6" name="Straight Connector 5">
            <a:extLst>
              <a:ext uri="{FF2B5EF4-FFF2-40B4-BE49-F238E27FC236}">
                <a16:creationId xmlns:a16="http://schemas.microsoft.com/office/drawing/2014/main" id="{2C64E36C-F318-D03C-B104-033B8A489F46}"/>
              </a:ext>
            </a:extLst>
          </p:cNvPr>
          <p:cNvCxnSpPr>
            <a:cxnSpLocks/>
          </p:cNvCxnSpPr>
          <p:nvPr userDrawn="1"/>
        </p:nvCxnSpPr>
        <p:spPr>
          <a:xfrm>
            <a:off x="0" y="6400800"/>
            <a:ext cx="121932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2BA8E3CA-4A25-59B1-4342-99BF9F49782B}"/>
              </a:ext>
            </a:extLst>
          </p:cNvPr>
          <p:cNvSpPr txBox="1"/>
          <p:nvPr userDrawn="1"/>
        </p:nvSpPr>
        <p:spPr>
          <a:xfrm>
            <a:off x="822325" y="6438374"/>
            <a:ext cx="1250342" cy="192360"/>
          </a:xfrm>
          <a:prstGeom prst="rect">
            <a:avLst/>
          </a:prstGeom>
          <a:noFill/>
        </p:spPr>
        <p:txBody>
          <a:bodyPr wrap="none" lIns="0" tIns="0" rIns="0" bIns="0" rtlCol="0">
            <a:spAutoFit/>
          </a:bodyPr>
          <a:lstStyle/>
          <a:p>
            <a:r>
              <a:rPr lang="en-GB" sz="1250" b="1" dirty="0" err="1">
                <a:solidFill>
                  <a:srgbClr val="173E61"/>
                </a:solidFill>
              </a:rPr>
              <a:t>brickcourt.co.uk</a:t>
            </a:r>
            <a:endParaRPr lang="en-GB" sz="1250" b="1" dirty="0">
              <a:solidFill>
                <a:srgbClr val="173E61"/>
              </a:solidFill>
            </a:endParaRPr>
          </a:p>
        </p:txBody>
      </p:sp>
    </p:spTree>
    <p:extLst>
      <p:ext uri="{BB962C8B-B14F-4D97-AF65-F5344CB8AC3E}">
        <p14:creationId xmlns:p14="http://schemas.microsoft.com/office/powerpoint/2010/main" val="3439968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v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895351"/>
            <a:ext cx="12192000" cy="5962650"/>
          </a:xfrm>
          <a:prstGeom prst="rect">
            <a:avLst/>
          </a:prstGeom>
          <a:solidFill>
            <a:srgbClr val="DCDD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hasCustomPrompt="1"/>
          </p:nvPr>
        </p:nvSpPr>
        <p:spPr>
          <a:xfrm>
            <a:off x="820738" y="1190625"/>
            <a:ext cx="10551600" cy="4864935"/>
          </a:xfrm>
        </p:spPr>
        <p:txBody>
          <a:bodyPr/>
          <a:lstStyle>
            <a:lvl1pPr>
              <a:spcBef>
                <a:spcPts val="2000"/>
              </a:spcBef>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[Title and content: v1] First level &lt;Heading/Bold text&gt;</a:t>
            </a:r>
          </a:p>
          <a:p>
            <a:pPr lvl="1"/>
            <a:r>
              <a:rPr lang="en-US" dirty="0"/>
              <a:t>Second level &lt;Text&gt;</a:t>
            </a:r>
          </a:p>
          <a:p>
            <a:pPr lvl="2"/>
            <a:r>
              <a:rPr lang="en-US" dirty="0"/>
              <a:t>Third level &lt;Bullet&gt;</a:t>
            </a:r>
          </a:p>
          <a:p>
            <a:pPr lvl="3"/>
            <a:r>
              <a:rPr lang="en-US" dirty="0"/>
              <a:t>Fourth level &lt;Numbered list&gt;</a:t>
            </a:r>
          </a:p>
          <a:p>
            <a:pPr lvl="4"/>
            <a:r>
              <a:rPr lang="en-US" dirty="0"/>
              <a:t>Fifth level &lt;Alphabetical list&gt;</a:t>
            </a:r>
            <a:endParaRPr lang="en-GB" dirty="0"/>
          </a:p>
        </p:txBody>
      </p:sp>
      <p:cxnSp>
        <p:nvCxnSpPr>
          <p:cNvPr id="6" name="Straight Connector 5">
            <a:extLst>
              <a:ext uri="{FF2B5EF4-FFF2-40B4-BE49-F238E27FC236}">
                <a16:creationId xmlns:a16="http://schemas.microsoft.com/office/drawing/2014/main" id="{2C64E36C-F318-D03C-B104-033B8A489F46}"/>
              </a:ext>
            </a:extLst>
          </p:cNvPr>
          <p:cNvCxnSpPr>
            <a:cxnSpLocks/>
          </p:cNvCxnSpPr>
          <p:nvPr userDrawn="1"/>
        </p:nvCxnSpPr>
        <p:spPr>
          <a:xfrm>
            <a:off x="0" y="6400800"/>
            <a:ext cx="121932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AC04F45-60DB-1878-1B9C-8FB2BF30ACC3}"/>
              </a:ext>
            </a:extLst>
          </p:cNvPr>
          <p:cNvSpPr txBox="1"/>
          <p:nvPr userDrawn="1"/>
        </p:nvSpPr>
        <p:spPr>
          <a:xfrm>
            <a:off x="822325" y="6438374"/>
            <a:ext cx="1250342" cy="192360"/>
          </a:xfrm>
          <a:prstGeom prst="rect">
            <a:avLst/>
          </a:prstGeom>
          <a:noFill/>
        </p:spPr>
        <p:txBody>
          <a:bodyPr wrap="none" lIns="0" tIns="0" rIns="0" bIns="0" rtlCol="0">
            <a:spAutoFit/>
          </a:bodyPr>
          <a:lstStyle/>
          <a:p>
            <a:r>
              <a:rPr lang="en-GB" sz="1250" b="1" dirty="0" err="1">
                <a:solidFill>
                  <a:srgbClr val="173E61"/>
                </a:solidFill>
              </a:rPr>
              <a:t>brickcourt.co.uk</a:t>
            </a:r>
            <a:endParaRPr lang="en-GB" sz="1250" b="1" dirty="0">
              <a:solidFill>
                <a:srgbClr val="173E61"/>
              </a:solidFill>
            </a:endParaRPr>
          </a:p>
        </p:txBody>
      </p:sp>
    </p:spTree>
    <p:extLst>
      <p:ext uri="{BB962C8B-B14F-4D97-AF65-F5344CB8AC3E}">
        <p14:creationId xmlns:p14="http://schemas.microsoft.com/office/powerpoint/2010/main" val="4061324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ssion details: v2">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hasCustomPrompt="1"/>
          </p:nvPr>
        </p:nvSpPr>
        <p:spPr>
          <a:xfrm>
            <a:off x="820738" y="1767999"/>
            <a:ext cx="10551600" cy="4287561"/>
          </a:xfrm>
        </p:spPr>
        <p:txBody>
          <a:bodyPr/>
          <a:lstStyle>
            <a:lvl1pPr>
              <a:spcBef>
                <a:spcPts val="2000"/>
              </a:spcBef>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[Session details: v2] </a:t>
            </a:r>
            <a:r>
              <a:rPr lang="en-US" dirty="0"/>
              <a:t>First level &lt;Heading/Bold text&gt;</a:t>
            </a:r>
          </a:p>
          <a:p>
            <a:pPr lvl="1"/>
            <a:r>
              <a:rPr lang="en-US" dirty="0"/>
              <a:t>Second level &lt;Text&gt;</a:t>
            </a:r>
          </a:p>
          <a:p>
            <a:pPr lvl="2"/>
            <a:r>
              <a:rPr lang="en-US" dirty="0"/>
              <a:t>Third level &lt;Bullet&gt;</a:t>
            </a:r>
          </a:p>
          <a:p>
            <a:pPr lvl="3"/>
            <a:r>
              <a:rPr lang="en-US" dirty="0"/>
              <a:t>Fourth level &lt;Numbered list&gt;</a:t>
            </a:r>
          </a:p>
          <a:p>
            <a:pPr lvl="4"/>
            <a:r>
              <a:rPr lang="en-US" dirty="0"/>
              <a:t>Fifth level &lt;Alphabetical list&gt;</a:t>
            </a:r>
            <a:endParaRPr lang="en-GB" dirty="0"/>
          </a:p>
        </p:txBody>
      </p:sp>
      <p:sp>
        <p:nvSpPr>
          <p:cNvPr id="4" name="Title 3">
            <a:extLst>
              <a:ext uri="{FF2B5EF4-FFF2-40B4-BE49-F238E27FC236}">
                <a16:creationId xmlns:a16="http://schemas.microsoft.com/office/drawing/2014/main" id="{DFB49DA3-FE3D-FD26-4ECF-AAE0685659A4}"/>
              </a:ext>
            </a:extLst>
          </p:cNvPr>
          <p:cNvSpPr>
            <a:spLocks noGrp="1"/>
          </p:cNvSpPr>
          <p:nvPr>
            <p:ph type="title" hasCustomPrompt="1"/>
          </p:nvPr>
        </p:nvSpPr>
        <p:spPr>
          <a:xfrm>
            <a:off x="820737" y="932249"/>
            <a:ext cx="10551600" cy="487280"/>
          </a:xfrm>
        </p:spPr>
        <p:txBody>
          <a:bodyPr anchor="ctr" anchorCtr="0">
            <a:normAutofit/>
          </a:bodyPr>
          <a:lstStyle>
            <a:lvl1pPr>
              <a:defRPr sz="1700" cap="all" baseline="0">
                <a:solidFill>
                  <a:srgbClr val="173E61"/>
                </a:solidFill>
              </a:defRPr>
            </a:lvl1pPr>
          </a:lstStyle>
          <a:p>
            <a:r>
              <a:rPr lang="en-GB" dirty="0"/>
              <a:t>Session #</a:t>
            </a:r>
          </a:p>
        </p:txBody>
      </p:sp>
      <p:cxnSp>
        <p:nvCxnSpPr>
          <p:cNvPr id="6" name="Straight Connector 5">
            <a:extLst>
              <a:ext uri="{FF2B5EF4-FFF2-40B4-BE49-F238E27FC236}">
                <a16:creationId xmlns:a16="http://schemas.microsoft.com/office/drawing/2014/main" id="{2C64E36C-F318-D03C-B104-033B8A489F46}"/>
              </a:ext>
            </a:extLst>
          </p:cNvPr>
          <p:cNvCxnSpPr>
            <a:cxnSpLocks/>
          </p:cNvCxnSpPr>
          <p:nvPr userDrawn="1"/>
        </p:nvCxnSpPr>
        <p:spPr>
          <a:xfrm>
            <a:off x="0" y="6400800"/>
            <a:ext cx="12193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a16="http://schemas.microsoft.com/office/drawing/2014/main" id="{DF9132F1-6543-E1CC-C96C-AB869F299D5B}"/>
              </a:ext>
            </a:extLst>
          </p:cNvPr>
          <p:cNvCxnSpPr>
            <a:cxnSpLocks/>
          </p:cNvCxnSpPr>
          <p:nvPr userDrawn="1"/>
        </p:nvCxnSpPr>
        <p:spPr>
          <a:xfrm>
            <a:off x="0" y="1447800"/>
            <a:ext cx="1219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6601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v2">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hasCustomPrompt="1"/>
          </p:nvPr>
        </p:nvSpPr>
        <p:spPr>
          <a:xfrm>
            <a:off x="820738" y="1190625"/>
            <a:ext cx="10551600" cy="4864935"/>
          </a:xfrm>
        </p:spPr>
        <p:txBody>
          <a:bodyPr/>
          <a:lstStyle>
            <a:lvl1pPr>
              <a:spcBef>
                <a:spcPts val="2000"/>
              </a:spcBef>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[Title and content: v2] First level &lt;Heading/Bold text&gt;</a:t>
            </a:r>
          </a:p>
          <a:p>
            <a:pPr lvl="1"/>
            <a:r>
              <a:rPr lang="en-US" dirty="0"/>
              <a:t>Second level &lt;Text&gt;</a:t>
            </a:r>
          </a:p>
          <a:p>
            <a:pPr lvl="2"/>
            <a:r>
              <a:rPr lang="en-US" dirty="0"/>
              <a:t>Third level &lt;Bullet&gt;</a:t>
            </a:r>
          </a:p>
          <a:p>
            <a:pPr lvl="3"/>
            <a:r>
              <a:rPr lang="en-US" dirty="0"/>
              <a:t>Fourth level &lt;Numbered list&gt;</a:t>
            </a:r>
          </a:p>
          <a:p>
            <a:pPr lvl="4"/>
            <a:r>
              <a:rPr lang="en-US" dirty="0"/>
              <a:t>Fifth level &lt;Alphabetical list&gt;</a:t>
            </a:r>
            <a:endParaRPr lang="en-GB" dirty="0"/>
          </a:p>
        </p:txBody>
      </p:sp>
      <p:cxnSp>
        <p:nvCxnSpPr>
          <p:cNvPr id="6" name="Straight Connector 5">
            <a:extLst>
              <a:ext uri="{FF2B5EF4-FFF2-40B4-BE49-F238E27FC236}">
                <a16:creationId xmlns:a16="http://schemas.microsoft.com/office/drawing/2014/main" id="{2C64E36C-F318-D03C-B104-033B8A489F46}"/>
              </a:ext>
            </a:extLst>
          </p:cNvPr>
          <p:cNvCxnSpPr>
            <a:cxnSpLocks/>
          </p:cNvCxnSpPr>
          <p:nvPr userDrawn="1"/>
        </p:nvCxnSpPr>
        <p:spPr>
          <a:xfrm>
            <a:off x="0" y="6400800"/>
            <a:ext cx="1219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094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20737" y="1204602"/>
            <a:ext cx="10551600" cy="487280"/>
          </a:xfrm>
          <a:prstGeom prst="rect">
            <a:avLst/>
          </a:prstGeom>
        </p:spPr>
        <p:txBody>
          <a:bodyPr vert="horz" lIns="0" tIns="0" rIns="0" bIns="0" rtlCol="0" anchor="t" anchorCtr="0">
            <a:normAutofit/>
          </a:bodyPr>
          <a:lstStyle/>
          <a:p>
            <a:r>
              <a:rPr lang="en-US" smtClean="0"/>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20739" y="1767016"/>
            <a:ext cx="10550522" cy="4342838"/>
          </a:xfrm>
          <a:prstGeom prst="rect">
            <a:avLst/>
          </a:prstGeom>
        </p:spPr>
        <p:txBody>
          <a:bodyPr vert="horz" lIns="0" tIns="0" rIns="91440" bIns="45720" rtlCol="0">
            <a:normAutofit/>
          </a:bodyPr>
          <a:lstStyle/>
          <a:p>
            <a:pPr lvl="0"/>
            <a:r>
              <a:rPr lang="en-US" dirty="0"/>
              <a:t>First level &lt;Heading/Bold text&gt;</a:t>
            </a:r>
          </a:p>
          <a:p>
            <a:pPr lvl="1"/>
            <a:r>
              <a:rPr lang="en-US" dirty="0"/>
              <a:t>Second level &lt;Text&gt;</a:t>
            </a:r>
          </a:p>
          <a:p>
            <a:pPr lvl="2"/>
            <a:r>
              <a:rPr lang="en-US" dirty="0"/>
              <a:t>Third level &lt;Bullet&gt;</a:t>
            </a:r>
          </a:p>
          <a:p>
            <a:pPr lvl="3"/>
            <a:r>
              <a:rPr lang="en-US" dirty="0"/>
              <a:t>Fourth level &lt;Numbered list&gt;</a:t>
            </a:r>
          </a:p>
          <a:p>
            <a:pPr lvl="4"/>
            <a:r>
              <a:rPr lang="en-US" dirty="0"/>
              <a:t>Fifth level &lt;Alphabetical list&gt;</a:t>
            </a:r>
            <a:endParaRPr lang="en-GB" dirty="0"/>
          </a:p>
        </p:txBody>
      </p:sp>
      <p:cxnSp>
        <p:nvCxnSpPr>
          <p:cNvPr id="9" name="Straight Connector 8">
            <a:extLst>
              <a:ext uri="{FF2B5EF4-FFF2-40B4-BE49-F238E27FC236}">
                <a16:creationId xmlns:a16="http://schemas.microsoft.com/office/drawing/2014/main" id="{88BB5AAA-5D2E-F56A-C9F2-053E84BF68D3}"/>
              </a:ext>
            </a:extLst>
          </p:cNvPr>
          <p:cNvCxnSpPr>
            <a:cxnSpLocks/>
          </p:cNvCxnSpPr>
          <p:nvPr userDrawn="1"/>
        </p:nvCxnSpPr>
        <p:spPr>
          <a:xfrm>
            <a:off x="0" y="6400800"/>
            <a:ext cx="12193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C1B9CEA-E300-9800-3A9F-7955FC7E1416}"/>
              </a:ext>
            </a:extLst>
          </p:cNvPr>
          <p:cNvCxnSpPr>
            <a:cxnSpLocks/>
          </p:cNvCxnSpPr>
          <p:nvPr userDrawn="1"/>
        </p:nvCxnSpPr>
        <p:spPr>
          <a:xfrm>
            <a:off x="0" y="901700"/>
            <a:ext cx="12193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 name="Graphic 19">
            <a:extLst>
              <a:ext uri="{FF2B5EF4-FFF2-40B4-BE49-F238E27FC236}">
                <a16:creationId xmlns:a16="http://schemas.microsoft.com/office/drawing/2014/main" id="{BC79B015-D72E-38AB-4AB5-474569E8E3CA}"/>
              </a:ext>
            </a:extLst>
          </p:cNvPr>
          <p:cNvPicPr>
            <a:picLocks noChangeAspect="1"/>
          </p:cNvPicPr>
          <p:nvPr userDrawn="1"/>
        </p:nvPicPr>
        <p:blipFill>
          <a:blip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822325" y="292378"/>
            <a:ext cx="1943100" cy="357939"/>
          </a:xfrm>
          <a:prstGeom prst="rect">
            <a:avLst/>
          </a:prstGeom>
        </p:spPr>
      </p:pic>
      <p:sp>
        <p:nvSpPr>
          <p:cNvPr id="6" name="TextBox 5">
            <a:extLst>
              <a:ext uri="{FF2B5EF4-FFF2-40B4-BE49-F238E27FC236}">
                <a16:creationId xmlns:a16="http://schemas.microsoft.com/office/drawing/2014/main" id="{A75EAF94-0957-E2F3-95EB-6AB88E2D55BF}"/>
              </a:ext>
            </a:extLst>
          </p:cNvPr>
          <p:cNvSpPr txBox="1"/>
          <p:nvPr userDrawn="1"/>
        </p:nvSpPr>
        <p:spPr>
          <a:xfrm>
            <a:off x="822325" y="6438374"/>
            <a:ext cx="1250342" cy="192360"/>
          </a:xfrm>
          <a:prstGeom prst="rect">
            <a:avLst/>
          </a:prstGeom>
          <a:noFill/>
        </p:spPr>
        <p:txBody>
          <a:bodyPr wrap="none" lIns="0" tIns="0" rIns="0" bIns="0" rtlCol="0">
            <a:spAutoFit/>
          </a:bodyPr>
          <a:lstStyle/>
          <a:p>
            <a:r>
              <a:rPr lang="en-GB" sz="1250" b="1" dirty="0" err="1">
                <a:solidFill>
                  <a:srgbClr val="173E61"/>
                </a:solidFill>
              </a:rPr>
              <a:t>brickcourt.co.uk</a:t>
            </a:r>
            <a:endParaRPr lang="en-GB" sz="1250" b="1" dirty="0">
              <a:solidFill>
                <a:srgbClr val="173E61"/>
              </a:solidFill>
            </a:endParaRP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50" r:id="rId4"/>
    <p:sldLayoutId id="2147483661" r:id="rId5"/>
    <p:sldLayoutId id="2147483662" r:id="rId6"/>
    <p:sldLayoutId id="2147483663" r:id="rId7"/>
  </p:sldLayoutIdLst>
  <p:hf sldNum="0" hdr="0" dt="0"/>
  <p:txStyles>
    <p:titleStyle>
      <a:lvl1pPr algn="l" defTabSz="685800" rtl="0" eaLnBrk="1" latinLnBrk="0" hangingPunct="1">
        <a:lnSpc>
          <a:spcPct val="90000"/>
        </a:lnSpc>
        <a:spcBef>
          <a:spcPct val="0"/>
        </a:spcBef>
        <a:buNone/>
        <a:defRPr sz="1400" kern="1200" cap="none" baseline="0">
          <a:solidFill>
            <a:schemeClr val="tx2"/>
          </a:solidFill>
          <a:latin typeface="+mj-lt"/>
          <a:ea typeface="+mj-ea"/>
          <a:cs typeface="+mj-cs"/>
        </a:defRPr>
      </a:lvl1pPr>
    </p:titleStyle>
    <p:bodyStyle>
      <a:lvl1pPr marL="0" indent="0" algn="l" defTabSz="685800" rtl="0" eaLnBrk="1" latinLnBrk="0" hangingPunct="1">
        <a:lnSpc>
          <a:spcPct val="100000"/>
        </a:lnSpc>
        <a:spcBef>
          <a:spcPts val="1800"/>
        </a:spcBef>
        <a:buFont typeface="Arial" panose="020B0604020202020204" pitchFamily="34" charset="0"/>
        <a:buNone/>
        <a:defRPr sz="1400" b="1" kern="1200">
          <a:solidFill>
            <a:schemeClr val="tx2"/>
          </a:solidFill>
          <a:latin typeface="+mn-lt"/>
          <a:ea typeface="+mn-ea"/>
          <a:cs typeface="+mn-cs"/>
        </a:defRPr>
      </a:lvl1pPr>
      <a:lvl2pPr marL="0" indent="0" algn="l" defTabSz="685800" rtl="0" eaLnBrk="1" latinLnBrk="0" hangingPunct="1">
        <a:lnSpc>
          <a:spcPct val="100000"/>
        </a:lnSpc>
        <a:spcBef>
          <a:spcPts val="900"/>
        </a:spcBef>
        <a:buFont typeface="Arial" panose="020B0604020202020204" pitchFamily="34" charset="0"/>
        <a:buNone/>
        <a:defRPr sz="1400" kern="1200">
          <a:solidFill>
            <a:schemeClr val="tx2"/>
          </a:solidFill>
          <a:latin typeface="+mn-lt"/>
          <a:ea typeface="+mn-ea"/>
          <a:cs typeface="+mn-cs"/>
        </a:defRPr>
      </a:lvl2pPr>
      <a:lvl3pPr marL="144000" indent="-144000" algn="l" defTabSz="685800" rtl="0" eaLnBrk="1" latinLnBrk="0" hangingPunct="1">
        <a:lnSpc>
          <a:spcPct val="100000"/>
        </a:lnSpc>
        <a:spcBef>
          <a:spcPts val="900"/>
        </a:spcBef>
        <a:buFont typeface="Arial" panose="020B0604020202020204" pitchFamily="34" charset="0"/>
        <a:buChar char="•"/>
        <a:defRPr sz="1400" kern="1200">
          <a:solidFill>
            <a:schemeClr val="tx2"/>
          </a:solidFill>
          <a:latin typeface="+mn-lt"/>
          <a:ea typeface="+mn-ea"/>
          <a:cs typeface="+mn-cs"/>
        </a:defRPr>
      </a:lvl3pPr>
      <a:lvl4pPr marL="288000" indent="-288000" algn="l" defTabSz="685800" rtl="0" eaLnBrk="1" latinLnBrk="0" hangingPunct="1">
        <a:lnSpc>
          <a:spcPct val="100000"/>
        </a:lnSpc>
        <a:spcBef>
          <a:spcPts val="900"/>
        </a:spcBef>
        <a:buFont typeface="+mj-lt"/>
        <a:buAutoNum type="arabicParenR"/>
        <a:defRPr sz="1400" kern="1200">
          <a:solidFill>
            <a:schemeClr val="tx2"/>
          </a:solidFill>
          <a:latin typeface="+mn-lt"/>
          <a:ea typeface="+mn-ea"/>
          <a:cs typeface="+mn-cs"/>
        </a:defRPr>
      </a:lvl4pPr>
      <a:lvl5pPr marL="288000" indent="-288000" algn="l" defTabSz="685800" rtl="0" eaLnBrk="1" latinLnBrk="0" hangingPunct="1">
        <a:lnSpc>
          <a:spcPct val="100000"/>
        </a:lnSpc>
        <a:spcBef>
          <a:spcPts val="900"/>
        </a:spcBef>
        <a:buFont typeface="+mj-lt"/>
        <a:buAutoNum type="alphaLcParenR"/>
        <a:defRPr sz="14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3634" userDrawn="1">
          <p15:clr>
            <a:srgbClr val="F26B43"/>
          </p15:clr>
        </p15:guide>
        <p15:guide id="4" pos="518" userDrawn="1">
          <p15:clr>
            <a:srgbClr val="F26B43"/>
          </p15:clr>
        </p15:guide>
        <p15:guide id="5" pos="7160" userDrawn="1">
          <p15:clr>
            <a:srgbClr val="F26B43"/>
          </p15:clr>
        </p15:guide>
        <p15:guide id="6" orient="horz" pos="5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5"/>
            <a:ext cx="10544400" cy="3214254"/>
          </a:xfrm>
        </p:spPr>
        <p:txBody>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2"/>
            <a:r>
              <a:rPr lang="en-GB" sz="2400" dirty="0" smtClean="0"/>
              <a:t>“We need to talk about Class Actions”</a:t>
            </a:r>
          </a:p>
          <a:p>
            <a:pPr lvl="2"/>
            <a:endParaRPr lang="en-GB" sz="2400" dirty="0"/>
          </a:p>
          <a:p>
            <a:pPr lvl="3"/>
            <a:r>
              <a:rPr lang="en-GB" sz="2400" dirty="0" smtClean="0"/>
              <a:t>Chaired by Tony </a:t>
            </a:r>
            <a:r>
              <a:rPr lang="en-GB" sz="2400" dirty="0" err="1" smtClean="0"/>
              <a:t>Singla</a:t>
            </a:r>
            <a:r>
              <a:rPr lang="en-GB" sz="2400" dirty="0" smtClean="0"/>
              <a:t> KC</a:t>
            </a:r>
            <a:endParaRPr lang="en-GB" sz="2400" dirty="0"/>
          </a:p>
        </p:txBody>
      </p:sp>
    </p:spTree>
    <p:extLst>
      <p:ext uri="{BB962C8B-B14F-4D97-AF65-F5344CB8AC3E}">
        <p14:creationId xmlns:p14="http://schemas.microsoft.com/office/powerpoint/2010/main" val="1633203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5"/>
            <a:ext cx="10544400" cy="4969162"/>
          </a:xfrm>
        </p:spPr>
        <p:txBody>
          <a:bodyPr>
            <a:normAutofit/>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1"/>
            <a:r>
              <a:rPr lang="en-GB" sz="2600" dirty="0"/>
              <a:t>“We need to talk about Class Actions</a:t>
            </a:r>
            <a:r>
              <a:rPr lang="en-GB" sz="2600" dirty="0" smtClean="0"/>
              <a:t>”</a:t>
            </a:r>
          </a:p>
          <a:p>
            <a:pPr lvl="2"/>
            <a:r>
              <a:rPr lang="en-GB" sz="2600" dirty="0" smtClean="0"/>
              <a:t>Representative Actions</a:t>
            </a:r>
          </a:p>
          <a:p>
            <a:pPr lvl="2"/>
            <a:endParaRPr lang="en-GB" sz="2600" dirty="0"/>
          </a:p>
          <a:p>
            <a:pPr lvl="3"/>
            <a:r>
              <a:rPr lang="en-GB" sz="2600" dirty="0" smtClean="0"/>
              <a:t>Gerard Rothschild</a:t>
            </a:r>
          </a:p>
          <a:p>
            <a:pPr lvl="3"/>
            <a:r>
              <a:rPr lang="en-GB" sz="2600" dirty="0" smtClean="0"/>
              <a:t>Jaamae Hafeez-Baig</a:t>
            </a:r>
            <a:endParaRPr lang="en-GB" sz="2600" dirty="0"/>
          </a:p>
        </p:txBody>
      </p:sp>
    </p:spTree>
    <p:extLst>
      <p:ext uri="{BB962C8B-B14F-4D97-AF65-F5344CB8AC3E}">
        <p14:creationId xmlns:p14="http://schemas.microsoft.com/office/powerpoint/2010/main" val="2197407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CFAB53-F927-7CB4-C569-BD3521DF2DFE}"/>
              </a:ext>
            </a:extLst>
          </p:cNvPr>
          <p:cNvSpPr>
            <a:spLocks noGrp="1"/>
          </p:cNvSpPr>
          <p:nvPr>
            <p:ph sz="quarter" idx="11"/>
          </p:nvPr>
        </p:nvSpPr>
        <p:spPr/>
        <p:txBody>
          <a:bodyPr>
            <a:normAutofit/>
          </a:bodyPr>
          <a:lstStyle/>
          <a:p>
            <a:pPr lvl="0" algn="ctr"/>
            <a:endParaRPr lang="en-GB" sz="200" b="0" dirty="0" smtClean="0"/>
          </a:p>
          <a:p>
            <a:pPr lvl="0" algn="ctr"/>
            <a:r>
              <a:rPr lang="en-GB" sz="3200" b="0" dirty="0" smtClean="0"/>
              <a:t>“</a:t>
            </a:r>
            <a:r>
              <a:rPr lang="en-GB" sz="3200" b="0" dirty="0"/>
              <a:t>Only one condition must be satisfied before a representative claim may be begun or allowed to continue: </a:t>
            </a:r>
            <a:endParaRPr lang="en-GB" sz="3200" b="0" dirty="0" smtClean="0"/>
          </a:p>
          <a:p>
            <a:pPr lvl="0" algn="ctr"/>
            <a:r>
              <a:rPr lang="en-GB" sz="3200" b="0" dirty="0" smtClean="0"/>
              <a:t>that </a:t>
            </a:r>
            <a:r>
              <a:rPr lang="en-GB" sz="3200" b="0" dirty="0"/>
              <a:t>is, that the representative has ‘</a:t>
            </a:r>
            <a:r>
              <a:rPr lang="en-GB" sz="3200" dirty="0"/>
              <a:t>the same interest</a:t>
            </a:r>
            <a:r>
              <a:rPr lang="en-GB" sz="3200" b="0" dirty="0"/>
              <a:t>’ in the claim as the person(s) </a:t>
            </a:r>
            <a:r>
              <a:rPr lang="en-GB" sz="3200" b="0" dirty="0" smtClean="0"/>
              <a:t>represented.”</a:t>
            </a:r>
          </a:p>
          <a:p>
            <a:pPr lvl="0" algn="ctr"/>
            <a:endParaRPr lang="en-GB" sz="2800" b="0" i="1" dirty="0" smtClean="0"/>
          </a:p>
          <a:p>
            <a:pPr lvl="0" algn="ctr"/>
            <a:r>
              <a:rPr lang="en-GB" sz="2800" b="0" i="1" dirty="0" smtClean="0"/>
              <a:t>Lloyd v. Google </a:t>
            </a:r>
            <a:r>
              <a:rPr lang="en-GB" sz="2800" b="0" dirty="0" smtClean="0"/>
              <a:t>[2022] AC 1217 at [69] </a:t>
            </a:r>
            <a:r>
              <a:rPr lang="en-GB" sz="2800" b="0" i="1" dirty="0" smtClean="0"/>
              <a:t>per </a:t>
            </a:r>
            <a:r>
              <a:rPr lang="en-GB" sz="2800" b="0" dirty="0" smtClean="0"/>
              <a:t>Lord </a:t>
            </a:r>
            <a:r>
              <a:rPr lang="en-GB" sz="2800" b="0" dirty="0" err="1" smtClean="0"/>
              <a:t>Leggatt</a:t>
            </a:r>
            <a:endParaRPr lang="en-GB" sz="2800" b="0" i="1" dirty="0"/>
          </a:p>
        </p:txBody>
      </p:sp>
    </p:spTree>
    <p:extLst>
      <p:ext uri="{BB962C8B-B14F-4D97-AF65-F5344CB8AC3E}">
        <p14:creationId xmlns:p14="http://schemas.microsoft.com/office/powerpoint/2010/main" val="1410681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CFAB53-F927-7CB4-C569-BD3521DF2DFE}"/>
              </a:ext>
            </a:extLst>
          </p:cNvPr>
          <p:cNvSpPr>
            <a:spLocks noGrp="1"/>
          </p:cNvSpPr>
          <p:nvPr>
            <p:ph sz="quarter" idx="11"/>
          </p:nvPr>
        </p:nvSpPr>
        <p:spPr>
          <a:xfrm>
            <a:off x="820738" y="1104900"/>
            <a:ext cx="5122863" cy="4864935"/>
          </a:xfrm>
        </p:spPr>
        <p:txBody>
          <a:bodyPr>
            <a:normAutofit/>
          </a:bodyPr>
          <a:lstStyle/>
          <a:p>
            <a:pPr lvl="0" algn="ctr"/>
            <a:r>
              <a:rPr lang="en-GB" sz="2000" dirty="0" smtClean="0"/>
              <a:t>Rules </a:t>
            </a:r>
            <a:r>
              <a:rPr lang="en-GB" sz="2000" dirty="0"/>
              <a:t>of the Supreme Court </a:t>
            </a:r>
            <a:r>
              <a:rPr lang="en-GB" sz="2000" dirty="0" smtClean="0"/>
              <a:t>1883</a:t>
            </a:r>
          </a:p>
          <a:p>
            <a:pPr lvl="0" algn="ctr">
              <a:spcBef>
                <a:spcPts val="1200"/>
              </a:spcBef>
            </a:pPr>
            <a:r>
              <a:rPr lang="en-GB" sz="2000" dirty="0" smtClean="0"/>
              <a:t>O. XVI, r. 9</a:t>
            </a:r>
          </a:p>
          <a:p>
            <a:pPr lvl="0" algn="ctr">
              <a:spcBef>
                <a:spcPts val="2400"/>
              </a:spcBef>
            </a:pPr>
            <a:r>
              <a:rPr lang="en-GB" sz="2400" b="0" dirty="0" smtClean="0"/>
              <a:t>“</a:t>
            </a:r>
            <a:r>
              <a:rPr lang="en-GB" sz="2400" b="0" i="1" dirty="0" smtClean="0"/>
              <a:t>Where there are numerous persons having the same interest in one cause or matter, one or more of such persons may sue or be sued, or may be authorised by the Court or a judge to defend in such cause or matter, on behalf of or for the benefit of all persons so interested.</a:t>
            </a:r>
            <a:r>
              <a:rPr lang="en-GB" sz="2400" b="0" dirty="0" smtClean="0"/>
              <a:t>”</a:t>
            </a:r>
            <a:endParaRPr lang="en-GB" sz="2400" b="0" dirty="0"/>
          </a:p>
        </p:txBody>
      </p:sp>
      <p:sp>
        <p:nvSpPr>
          <p:cNvPr id="3" name="Content Placeholder 1">
            <a:extLst>
              <a:ext uri="{FF2B5EF4-FFF2-40B4-BE49-F238E27FC236}">
                <a16:creationId xmlns:a16="http://schemas.microsoft.com/office/drawing/2014/main" id="{5FCFAB53-F927-7CB4-C569-BD3521DF2DFE}"/>
              </a:ext>
            </a:extLst>
          </p:cNvPr>
          <p:cNvSpPr txBox="1">
            <a:spLocks/>
          </p:cNvSpPr>
          <p:nvPr/>
        </p:nvSpPr>
        <p:spPr>
          <a:xfrm>
            <a:off x="6345238" y="1104900"/>
            <a:ext cx="5122863" cy="4864935"/>
          </a:xfrm>
          <a:prstGeom prst="rect">
            <a:avLst/>
          </a:prstGeom>
        </p:spPr>
        <p:txBody>
          <a:bodyPr vert="horz" lIns="0" tIns="0" rIns="91440" bIns="45720" rtlCol="0">
            <a:normAutofit/>
          </a:bodyPr>
          <a:lstStyle>
            <a:lvl1pPr marL="0" indent="0" algn="l" defTabSz="685800" rtl="0" eaLnBrk="1" latinLnBrk="0" hangingPunct="1">
              <a:lnSpc>
                <a:spcPct val="100000"/>
              </a:lnSpc>
              <a:spcBef>
                <a:spcPts val="2000"/>
              </a:spcBef>
              <a:buFont typeface="Arial" panose="020B0604020202020204" pitchFamily="34" charset="0"/>
              <a:buNone/>
              <a:defRPr sz="1400" b="1" kern="1200">
                <a:solidFill>
                  <a:schemeClr val="tx2"/>
                </a:solidFill>
                <a:latin typeface="+mn-lt"/>
                <a:ea typeface="+mn-ea"/>
                <a:cs typeface="+mn-cs"/>
              </a:defRPr>
            </a:lvl1pPr>
            <a:lvl2pPr marL="0" indent="0" algn="l" defTabSz="685800" rtl="0" eaLnBrk="1" latinLnBrk="0" hangingPunct="1">
              <a:lnSpc>
                <a:spcPct val="100000"/>
              </a:lnSpc>
              <a:spcBef>
                <a:spcPts val="900"/>
              </a:spcBef>
              <a:buFont typeface="Arial" panose="020B0604020202020204" pitchFamily="34" charset="0"/>
              <a:buNone/>
              <a:defRPr sz="1400" kern="1200">
                <a:solidFill>
                  <a:schemeClr val="tx2"/>
                </a:solidFill>
                <a:latin typeface="+mn-lt"/>
                <a:ea typeface="+mn-ea"/>
                <a:cs typeface="+mn-cs"/>
              </a:defRPr>
            </a:lvl2pPr>
            <a:lvl3pPr marL="144000" indent="-144000" algn="l" defTabSz="685800" rtl="0" eaLnBrk="1" latinLnBrk="0" hangingPunct="1">
              <a:lnSpc>
                <a:spcPct val="100000"/>
              </a:lnSpc>
              <a:spcBef>
                <a:spcPts val="900"/>
              </a:spcBef>
              <a:buFont typeface="Arial" panose="020B0604020202020204" pitchFamily="34" charset="0"/>
              <a:buChar char="•"/>
              <a:defRPr sz="1400" kern="1200">
                <a:solidFill>
                  <a:schemeClr val="tx2"/>
                </a:solidFill>
                <a:latin typeface="+mn-lt"/>
                <a:ea typeface="+mn-ea"/>
                <a:cs typeface="+mn-cs"/>
              </a:defRPr>
            </a:lvl3pPr>
            <a:lvl4pPr marL="288000" indent="-288000" algn="l" defTabSz="685800" rtl="0" eaLnBrk="1" latinLnBrk="0" hangingPunct="1">
              <a:lnSpc>
                <a:spcPct val="100000"/>
              </a:lnSpc>
              <a:spcBef>
                <a:spcPts val="900"/>
              </a:spcBef>
              <a:buFont typeface="+mj-lt"/>
              <a:buAutoNum type="arabicParenR"/>
              <a:defRPr sz="1400" kern="1200">
                <a:solidFill>
                  <a:schemeClr val="tx2"/>
                </a:solidFill>
                <a:latin typeface="+mn-lt"/>
                <a:ea typeface="+mn-ea"/>
                <a:cs typeface="+mn-cs"/>
              </a:defRPr>
            </a:lvl4pPr>
            <a:lvl5pPr marL="288000" indent="-288000" algn="l" defTabSz="685800" rtl="0" eaLnBrk="1" latinLnBrk="0" hangingPunct="1">
              <a:lnSpc>
                <a:spcPct val="100000"/>
              </a:lnSpc>
              <a:spcBef>
                <a:spcPts val="900"/>
              </a:spcBef>
              <a:buFont typeface="+mj-lt"/>
              <a:buAutoNum type="alphaLcParenR"/>
              <a:defRPr sz="14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a:r>
              <a:rPr lang="en-GB" sz="2000" dirty="0" smtClean="0"/>
              <a:t>Civil Procedure Rules </a:t>
            </a:r>
          </a:p>
          <a:p>
            <a:pPr algn="ctr">
              <a:spcBef>
                <a:spcPts val="1200"/>
              </a:spcBef>
            </a:pPr>
            <a:r>
              <a:rPr lang="en-GB" sz="2000" dirty="0" smtClean="0"/>
              <a:t>r. 19.8(1)</a:t>
            </a:r>
          </a:p>
          <a:p>
            <a:pPr algn="ctr">
              <a:spcBef>
                <a:spcPts val="2400"/>
              </a:spcBef>
            </a:pPr>
            <a:r>
              <a:rPr lang="en-GB" sz="2400" b="0" dirty="0" smtClean="0"/>
              <a:t>“</a:t>
            </a:r>
            <a:r>
              <a:rPr lang="en-GB" sz="2400" b="0" i="1" dirty="0" smtClean="0"/>
              <a:t>Where </a:t>
            </a:r>
            <a:r>
              <a:rPr lang="en-GB" sz="2400" b="0" i="1" dirty="0"/>
              <a:t>more than one person has the same interest in a claim –</a:t>
            </a:r>
            <a:endParaRPr lang="en-GB" sz="2400" b="0" dirty="0"/>
          </a:p>
          <a:p>
            <a:pPr algn="ctr">
              <a:spcBef>
                <a:spcPts val="600"/>
              </a:spcBef>
            </a:pPr>
            <a:r>
              <a:rPr lang="en-GB" sz="2400" b="0" i="1" dirty="0"/>
              <a:t>(a) the claim may be begun; or</a:t>
            </a:r>
            <a:endParaRPr lang="en-GB" sz="2400" b="0" dirty="0"/>
          </a:p>
          <a:p>
            <a:pPr algn="ctr">
              <a:spcBef>
                <a:spcPts val="600"/>
              </a:spcBef>
            </a:pPr>
            <a:r>
              <a:rPr lang="en-GB" sz="2400" b="0" i="1" dirty="0"/>
              <a:t>(b) the court may order that the claim be continued,</a:t>
            </a:r>
            <a:endParaRPr lang="en-GB" sz="2400" b="0" dirty="0"/>
          </a:p>
          <a:p>
            <a:pPr algn="ctr">
              <a:spcBef>
                <a:spcPts val="600"/>
              </a:spcBef>
            </a:pPr>
            <a:r>
              <a:rPr lang="en-GB" sz="2400" b="0" i="1" dirty="0"/>
              <a:t>by or against one or more of the persons who have the same interest as representatives of any other persons who have that interest</a:t>
            </a:r>
            <a:r>
              <a:rPr lang="en-GB" sz="2400" b="0" i="1" dirty="0" smtClean="0"/>
              <a:t>.</a:t>
            </a:r>
            <a:r>
              <a:rPr lang="en-GB" sz="2400" b="0" dirty="0" smtClean="0"/>
              <a:t>”</a:t>
            </a:r>
            <a:endParaRPr lang="en-GB" sz="2400" b="0" dirty="0"/>
          </a:p>
        </p:txBody>
      </p:sp>
      <p:cxnSp>
        <p:nvCxnSpPr>
          <p:cNvPr id="5" name="Straight Connector 4"/>
          <p:cNvCxnSpPr/>
          <p:nvPr/>
        </p:nvCxnSpPr>
        <p:spPr>
          <a:xfrm>
            <a:off x="6115050" y="1104900"/>
            <a:ext cx="0" cy="509587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375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CFAB53-F927-7CB4-C569-BD3521DF2DFE}"/>
              </a:ext>
            </a:extLst>
          </p:cNvPr>
          <p:cNvSpPr>
            <a:spLocks noGrp="1"/>
          </p:cNvSpPr>
          <p:nvPr>
            <p:ph sz="quarter" idx="11"/>
          </p:nvPr>
        </p:nvSpPr>
        <p:spPr/>
        <p:txBody>
          <a:bodyPr>
            <a:normAutofit/>
          </a:bodyPr>
          <a:lstStyle/>
          <a:p>
            <a:pPr lvl="0" algn="ctr"/>
            <a:endParaRPr lang="en-GB" sz="200" b="0" dirty="0" smtClean="0"/>
          </a:p>
          <a:p>
            <a:pPr marL="457200" lvl="0" indent="-457200">
              <a:buFont typeface="Arial" panose="020B0604020202020204" pitchFamily="34" charset="0"/>
              <a:buChar char="•"/>
            </a:pPr>
            <a:endParaRPr lang="en-GB" sz="2000" i="1" dirty="0" smtClean="0"/>
          </a:p>
          <a:p>
            <a:pPr marL="457200" lvl="0" indent="-457200">
              <a:buFont typeface="Arial" panose="020B0604020202020204" pitchFamily="34" charset="0"/>
              <a:buChar char="•"/>
            </a:pPr>
            <a:r>
              <a:rPr lang="en-GB" sz="2000" i="1" dirty="0" smtClean="0"/>
              <a:t>Lloyd v. Google LLC </a:t>
            </a:r>
            <a:r>
              <a:rPr lang="en-GB" sz="2000" b="0" dirty="0" smtClean="0"/>
              <a:t>[2021] UKSC 50; [2022] AC 1217</a:t>
            </a:r>
          </a:p>
          <a:p>
            <a:pPr marL="457200" lvl="0" indent="-457200">
              <a:buFont typeface="Arial" panose="020B0604020202020204" pitchFamily="34" charset="0"/>
              <a:buChar char="•"/>
            </a:pPr>
            <a:endParaRPr lang="en-GB" sz="2000" b="0" dirty="0" smtClean="0"/>
          </a:p>
          <a:p>
            <a:pPr marL="457200" lvl="0" indent="-457200">
              <a:buFont typeface="Arial" panose="020B0604020202020204" pitchFamily="34" charset="0"/>
              <a:buChar char="•"/>
            </a:pPr>
            <a:r>
              <a:rPr lang="en-GB" sz="2000" i="1" dirty="0" smtClean="0"/>
              <a:t>Commission Recovery Ltd. v. Marks &amp; Clerk LLP </a:t>
            </a:r>
            <a:r>
              <a:rPr lang="en-GB" sz="2000" b="0" dirty="0" smtClean="0"/>
              <a:t>[2023] EWHC 398 (</a:t>
            </a:r>
            <a:r>
              <a:rPr lang="en-GB" sz="2000" b="0" dirty="0" err="1" smtClean="0"/>
              <a:t>Comm</a:t>
            </a:r>
            <a:r>
              <a:rPr lang="en-GB" sz="2000" b="0" dirty="0" smtClean="0"/>
              <a:t>)</a:t>
            </a:r>
          </a:p>
          <a:p>
            <a:pPr marL="457200" lvl="0" indent="-457200">
              <a:buFont typeface="Arial" panose="020B0604020202020204" pitchFamily="34" charset="0"/>
              <a:buChar char="•"/>
            </a:pPr>
            <a:endParaRPr lang="en-GB" sz="2000" b="0" dirty="0" smtClean="0"/>
          </a:p>
          <a:p>
            <a:pPr marL="457200" lvl="0" indent="-457200">
              <a:buFont typeface="Arial" panose="020B0604020202020204" pitchFamily="34" charset="0"/>
              <a:buChar char="•"/>
            </a:pPr>
            <a:r>
              <a:rPr lang="en-GB" sz="2000" i="1" dirty="0" err="1" smtClean="0"/>
              <a:t>Prismall</a:t>
            </a:r>
            <a:r>
              <a:rPr lang="en-GB" sz="2000" i="1" dirty="0" smtClean="0"/>
              <a:t> v. Google UK Ltd. &amp; DeepMind Technologies Ltd. </a:t>
            </a:r>
            <a:r>
              <a:rPr lang="en-GB" sz="2000" b="0" dirty="0" smtClean="0"/>
              <a:t>[2023] EWHC 1169 (KB)</a:t>
            </a:r>
            <a:endParaRPr lang="en-GB" sz="2000" i="1" dirty="0" smtClean="0"/>
          </a:p>
          <a:p>
            <a:pPr marL="514350" lvl="0" indent="-514350">
              <a:buAutoNum type="arabicPeriod"/>
            </a:pPr>
            <a:endParaRPr lang="en-GB" sz="2800" b="0" i="1" dirty="0"/>
          </a:p>
        </p:txBody>
      </p:sp>
    </p:spTree>
    <p:extLst>
      <p:ext uri="{BB962C8B-B14F-4D97-AF65-F5344CB8AC3E}">
        <p14:creationId xmlns:p14="http://schemas.microsoft.com/office/powerpoint/2010/main" val="231986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5"/>
            <a:ext cx="10544400" cy="4969162"/>
          </a:xfrm>
        </p:spPr>
        <p:txBody>
          <a:bodyPr>
            <a:normAutofit/>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1"/>
            <a:r>
              <a:rPr lang="en-GB" sz="2600" dirty="0"/>
              <a:t>“We need to talk about Class Actions</a:t>
            </a:r>
            <a:r>
              <a:rPr lang="en-GB" sz="2600" dirty="0" smtClean="0"/>
              <a:t>”</a:t>
            </a:r>
          </a:p>
          <a:p>
            <a:pPr lvl="2"/>
            <a:r>
              <a:rPr lang="en-GB" sz="2600" dirty="0" smtClean="0"/>
              <a:t>Funding and Costs</a:t>
            </a:r>
          </a:p>
          <a:p>
            <a:pPr lvl="2"/>
            <a:endParaRPr lang="en-GB" sz="2600" dirty="0"/>
          </a:p>
          <a:p>
            <a:pPr lvl="3"/>
            <a:r>
              <a:rPr lang="en-GB" sz="2600" dirty="0" smtClean="0"/>
              <a:t>Simon </a:t>
            </a:r>
            <a:r>
              <a:rPr lang="en-GB" sz="2600" dirty="0" err="1" smtClean="0"/>
              <a:t>Birt</a:t>
            </a:r>
            <a:r>
              <a:rPr lang="en-GB" sz="2600" dirty="0" smtClean="0"/>
              <a:t> KC</a:t>
            </a:r>
          </a:p>
          <a:p>
            <a:pPr lvl="3"/>
            <a:r>
              <a:rPr lang="en-GB" sz="2600" dirty="0" smtClean="0"/>
              <a:t>Charlotte Thomas</a:t>
            </a:r>
            <a:endParaRPr lang="en-GB" sz="2600" dirty="0"/>
          </a:p>
        </p:txBody>
      </p:sp>
    </p:spTree>
    <p:extLst>
      <p:ext uri="{BB962C8B-B14F-4D97-AF65-F5344CB8AC3E}">
        <p14:creationId xmlns:p14="http://schemas.microsoft.com/office/powerpoint/2010/main" val="4051854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5"/>
            <a:ext cx="10544400" cy="4969162"/>
          </a:xfrm>
        </p:spPr>
        <p:txBody>
          <a:bodyPr>
            <a:normAutofit/>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1"/>
            <a:r>
              <a:rPr lang="en-GB" sz="2600" dirty="0"/>
              <a:t>“We need to talk about Class Actions</a:t>
            </a:r>
            <a:r>
              <a:rPr lang="en-GB" sz="2600" dirty="0" smtClean="0"/>
              <a:t>”</a:t>
            </a:r>
          </a:p>
          <a:p>
            <a:pPr lvl="2"/>
            <a:r>
              <a:rPr lang="en-GB" sz="2600" dirty="0" smtClean="0"/>
              <a:t>Jurisdiction</a:t>
            </a:r>
          </a:p>
          <a:p>
            <a:pPr lvl="2"/>
            <a:endParaRPr lang="en-GB" sz="2600" dirty="0"/>
          </a:p>
          <a:p>
            <a:pPr lvl="3"/>
            <a:r>
              <a:rPr lang="en-GB" sz="2600" dirty="0" smtClean="0"/>
              <a:t>Charles Hollander KC</a:t>
            </a:r>
          </a:p>
          <a:p>
            <a:pPr lvl="3"/>
            <a:r>
              <a:rPr lang="en-GB" sz="2600" dirty="0" smtClean="0"/>
              <a:t>Zahra Al-</a:t>
            </a:r>
            <a:r>
              <a:rPr lang="en-GB" sz="2600" dirty="0" err="1" smtClean="0"/>
              <a:t>Rikabi</a:t>
            </a:r>
            <a:endParaRPr lang="en-GB" sz="2600" dirty="0"/>
          </a:p>
        </p:txBody>
      </p:sp>
    </p:spTree>
    <p:extLst>
      <p:ext uri="{BB962C8B-B14F-4D97-AF65-F5344CB8AC3E}">
        <p14:creationId xmlns:p14="http://schemas.microsoft.com/office/powerpoint/2010/main" val="500933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5"/>
            <a:ext cx="10544400" cy="4922980"/>
          </a:xfrm>
        </p:spPr>
        <p:txBody>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2"/>
            <a:r>
              <a:rPr lang="en-GB" sz="2400" dirty="0" smtClean="0"/>
              <a:t>“We need to talk about Class Actions”</a:t>
            </a:r>
          </a:p>
          <a:p>
            <a:pPr lvl="2"/>
            <a:endParaRPr lang="en-GB" sz="2400" dirty="0"/>
          </a:p>
          <a:p>
            <a:pPr lvl="3"/>
            <a:r>
              <a:rPr lang="en-GB" sz="2400" dirty="0" smtClean="0"/>
              <a:t>Chaired by Tony </a:t>
            </a:r>
            <a:r>
              <a:rPr lang="en-GB" sz="2400" dirty="0" err="1" smtClean="0"/>
              <a:t>Singla</a:t>
            </a:r>
            <a:r>
              <a:rPr lang="en-GB" sz="2400" dirty="0" smtClean="0"/>
              <a:t> KC</a:t>
            </a:r>
            <a:endParaRPr lang="en-GB" sz="2400" dirty="0"/>
          </a:p>
          <a:p>
            <a:pPr lvl="3"/>
            <a:endParaRPr lang="en-GB" sz="2400" dirty="0" smtClean="0"/>
          </a:p>
          <a:p>
            <a:pPr lvl="3"/>
            <a:r>
              <a:rPr lang="en-GB" sz="2400" b="1" dirty="0" smtClean="0"/>
              <a:t>DRINKS DOWNSTAIRS</a:t>
            </a:r>
            <a:endParaRPr lang="en-GB" sz="2400" b="1" dirty="0"/>
          </a:p>
        </p:txBody>
      </p:sp>
    </p:spTree>
    <p:extLst>
      <p:ext uri="{BB962C8B-B14F-4D97-AF65-F5344CB8AC3E}">
        <p14:creationId xmlns:p14="http://schemas.microsoft.com/office/powerpoint/2010/main" val="2170502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5"/>
            <a:ext cx="10544400" cy="4969162"/>
          </a:xfrm>
        </p:spPr>
        <p:txBody>
          <a:bodyPr>
            <a:normAutofit/>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1"/>
            <a:r>
              <a:rPr lang="en-GB" sz="2600" dirty="0"/>
              <a:t>“We need to talk about Class Actions</a:t>
            </a:r>
            <a:r>
              <a:rPr lang="en-GB" sz="2600" dirty="0" smtClean="0"/>
              <a:t>”</a:t>
            </a:r>
          </a:p>
          <a:p>
            <a:pPr lvl="2"/>
            <a:r>
              <a:rPr lang="en-GB" sz="2600" dirty="0" smtClean="0"/>
              <a:t>Securities Litigation</a:t>
            </a:r>
          </a:p>
          <a:p>
            <a:pPr lvl="2"/>
            <a:endParaRPr lang="en-GB" sz="2600" dirty="0"/>
          </a:p>
          <a:p>
            <a:pPr lvl="3"/>
            <a:r>
              <a:rPr lang="en-GB" sz="2600" dirty="0" smtClean="0"/>
              <a:t>Kyle Lawson</a:t>
            </a:r>
          </a:p>
          <a:p>
            <a:pPr lvl="3"/>
            <a:r>
              <a:rPr lang="en-GB" sz="2600" dirty="0" smtClean="0"/>
              <a:t>Jacob Rabinowitz</a:t>
            </a:r>
            <a:endParaRPr lang="en-GB" sz="2600" dirty="0"/>
          </a:p>
        </p:txBody>
      </p:sp>
    </p:spTree>
    <p:extLst>
      <p:ext uri="{BB962C8B-B14F-4D97-AF65-F5344CB8AC3E}">
        <p14:creationId xmlns:p14="http://schemas.microsoft.com/office/powerpoint/2010/main" val="2870309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D46B97-4078-8280-863D-CB051054A132}"/>
              </a:ext>
            </a:extLst>
          </p:cNvPr>
          <p:cNvSpPr>
            <a:spLocks noGrp="1"/>
          </p:cNvSpPr>
          <p:nvPr>
            <p:ph type="title"/>
          </p:nvPr>
        </p:nvSpPr>
        <p:spPr/>
        <p:txBody>
          <a:bodyPr/>
          <a:lstStyle/>
          <a:p>
            <a:r>
              <a:rPr lang="en-US" dirty="0"/>
              <a:t>SECURITIES LITIGATION</a:t>
            </a:r>
            <a:endParaRPr lang="en-GB" dirty="0"/>
          </a:p>
        </p:txBody>
      </p:sp>
      <p:pic>
        <p:nvPicPr>
          <p:cNvPr id="4" name="Picture 3">
            <a:extLst>
              <a:ext uri="{FF2B5EF4-FFF2-40B4-BE49-F238E27FC236}">
                <a16:creationId xmlns:a16="http://schemas.microsoft.com/office/drawing/2014/main" id="{98FE0A22-D36C-5746-98CF-D88BA3C218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2501" y="1566127"/>
            <a:ext cx="5888071" cy="4625616"/>
          </a:xfrm>
          <a:prstGeom prst="rect">
            <a:avLst/>
          </a:prstGeom>
          <a:ln w="38100">
            <a:solidFill>
              <a:schemeClr val="tx1"/>
            </a:solidFill>
          </a:ln>
          <a:effectLst/>
        </p:spPr>
      </p:pic>
    </p:spTree>
    <p:extLst>
      <p:ext uri="{BB962C8B-B14F-4D97-AF65-F5344CB8AC3E}">
        <p14:creationId xmlns:p14="http://schemas.microsoft.com/office/powerpoint/2010/main" val="861136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CFAB53-F927-7CB4-C569-BD3521DF2DFE}"/>
              </a:ext>
            </a:extLst>
          </p:cNvPr>
          <p:cNvSpPr>
            <a:spLocks noGrp="1"/>
          </p:cNvSpPr>
          <p:nvPr>
            <p:ph sz="quarter" idx="11"/>
          </p:nvPr>
        </p:nvSpPr>
        <p:spPr/>
        <p:txBody>
          <a:bodyPr>
            <a:normAutofit/>
          </a:bodyPr>
          <a:lstStyle/>
          <a:p>
            <a:pPr lvl="0"/>
            <a:r>
              <a:rPr lang="en-US" sz="2400" dirty="0" smtClean="0"/>
              <a:t>RECENT CASES</a:t>
            </a:r>
            <a:endParaRPr lang="en-US" sz="2400" dirty="0"/>
          </a:p>
          <a:p>
            <a:pPr lvl="2"/>
            <a:r>
              <a:rPr lang="en-US" sz="2400" dirty="0" smtClean="0"/>
              <a:t>RBS </a:t>
            </a:r>
            <a:r>
              <a:rPr lang="en-US" sz="2400" dirty="0"/>
              <a:t>Rights Issue Litigation</a:t>
            </a:r>
          </a:p>
          <a:p>
            <a:pPr lvl="2"/>
            <a:r>
              <a:rPr lang="en-US" sz="2400" dirty="0"/>
              <a:t>Tesco Litigation</a:t>
            </a:r>
          </a:p>
          <a:p>
            <a:pPr lvl="2"/>
            <a:r>
              <a:rPr lang="en-US" sz="2400" dirty="0"/>
              <a:t>Lloyds/HBOS Litigation </a:t>
            </a:r>
          </a:p>
          <a:p>
            <a:pPr lvl="2"/>
            <a:r>
              <a:rPr lang="en-US" sz="2400" dirty="0"/>
              <a:t>RSA</a:t>
            </a:r>
          </a:p>
          <a:p>
            <a:pPr lvl="2"/>
            <a:r>
              <a:rPr lang="en-US" sz="2400" dirty="0"/>
              <a:t>Serco</a:t>
            </a:r>
          </a:p>
          <a:p>
            <a:pPr lvl="2"/>
            <a:r>
              <a:rPr lang="en-US" sz="2400" dirty="0"/>
              <a:t>G4S</a:t>
            </a:r>
          </a:p>
          <a:p>
            <a:pPr lvl="2"/>
            <a:r>
              <a:rPr lang="en-US" sz="2400" dirty="0"/>
              <a:t>Autonomy</a:t>
            </a:r>
          </a:p>
          <a:p>
            <a:pPr lvl="2"/>
            <a:r>
              <a:rPr lang="en-US" sz="2400" dirty="0"/>
              <a:t>Barclays LX</a:t>
            </a:r>
          </a:p>
          <a:p>
            <a:pPr lvl="2"/>
            <a:r>
              <a:rPr lang="en-US" sz="2400" dirty="0"/>
              <a:t>Glencore </a:t>
            </a:r>
          </a:p>
        </p:txBody>
      </p:sp>
    </p:spTree>
    <p:extLst>
      <p:ext uri="{BB962C8B-B14F-4D97-AF65-F5344CB8AC3E}">
        <p14:creationId xmlns:p14="http://schemas.microsoft.com/office/powerpoint/2010/main" val="3868905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820738" y="1012875"/>
            <a:ext cx="10551600" cy="5042686"/>
          </a:xfrm>
        </p:spPr>
        <p:txBody>
          <a:bodyPr>
            <a:noAutofit/>
          </a:bodyPr>
          <a:lstStyle/>
          <a:p>
            <a:r>
              <a:rPr lang="en-US" sz="1800" dirty="0" smtClean="0"/>
              <a:t>KEY ISSUES FOR FUTURE CLAIMS</a:t>
            </a:r>
          </a:p>
          <a:p>
            <a:pPr lvl="1"/>
            <a:r>
              <a:rPr lang="en-US" sz="1800" i="1" u="sng" dirty="0" smtClean="0"/>
              <a:t>HOW</a:t>
            </a:r>
            <a:r>
              <a:rPr lang="en-US" sz="1800" dirty="0" smtClean="0"/>
              <a:t> should claims be managed?</a:t>
            </a:r>
            <a:endParaRPr lang="en-US" sz="1800" u="sng" dirty="0"/>
          </a:p>
          <a:p>
            <a:pPr lvl="2"/>
            <a:r>
              <a:rPr lang="en-US" sz="1800" dirty="0"/>
              <a:t>Representative actions under CPR 19.8 or group actions</a:t>
            </a:r>
            <a:r>
              <a:rPr lang="en-US" sz="1800" dirty="0" smtClean="0"/>
              <a:t>?</a:t>
            </a:r>
          </a:p>
          <a:p>
            <a:pPr lvl="2"/>
            <a:endParaRPr lang="en-US" sz="1800" dirty="0" smtClean="0"/>
          </a:p>
          <a:p>
            <a:pPr marL="0" lvl="2" indent="0">
              <a:buNone/>
            </a:pPr>
            <a:r>
              <a:rPr lang="en-US" sz="1800" i="1" u="sng" dirty="0" smtClean="0"/>
              <a:t>WHO</a:t>
            </a:r>
            <a:r>
              <a:rPr lang="en-US" sz="1800" dirty="0" smtClean="0"/>
              <a:t> can bring claims?</a:t>
            </a:r>
            <a:endParaRPr lang="en-US" sz="1800" u="sng" dirty="0"/>
          </a:p>
          <a:p>
            <a:pPr lvl="2"/>
            <a:r>
              <a:rPr lang="en-US" sz="1800" dirty="0" smtClean="0"/>
              <a:t>Original subscribers or aftermarket purchasers?</a:t>
            </a:r>
          </a:p>
          <a:p>
            <a:pPr lvl="2"/>
            <a:endParaRPr lang="en-US" sz="1800" dirty="0" smtClean="0"/>
          </a:p>
          <a:p>
            <a:pPr marL="0" lvl="2" indent="0">
              <a:buNone/>
            </a:pPr>
            <a:r>
              <a:rPr lang="en-US" sz="1800" i="1" u="sng" dirty="0" smtClean="0"/>
              <a:t>WHAT</a:t>
            </a:r>
            <a:r>
              <a:rPr lang="en-US" sz="1800" dirty="0" smtClean="0"/>
              <a:t> are the requirements for liability?</a:t>
            </a:r>
            <a:endParaRPr lang="en-US" sz="1800" u="sng" dirty="0"/>
          </a:p>
          <a:p>
            <a:pPr lvl="2"/>
            <a:r>
              <a:rPr lang="en-US" sz="1800" dirty="0"/>
              <a:t>Do claimants need to prove reliance on misstatements / omissions?</a:t>
            </a:r>
          </a:p>
          <a:p>
            <a:pPr marL="0" lvl="2" indent="0">
              <a:buNone/>
            </a:pPr>
            <a:endParaRPr lang="en-US" sz="1800" dirty="0"/>
          </a:p>
          <a:p>
            <a:pPr marL="0" lvl="2" indent="0">
              <a:buNone/>
            </a:pPr>
            <a:r>
              <a:rPr lang="en-US" sz="1800" i="1" u="sng" dirty="0" smtClean="0"/>
              <a:t>HOW MUCH</a:t>
            </a:r>
            <a:r>
              <a:rPr lang="en-US" sz="1800" i="1" dirty="0" smtClean="0"/>
              <a:t> </a:t>
            </a:r>
            <a:r>
              <a:rPr lang="en-US" sz="1800" dirty="0" smtClean="0"/>
              <a:t>do claimants stand to recover?</a:t>
            </a:r>
            <a:endParaRPr lang="en-US" sz="1800" u="sng" dirty="0" smtClean="0"/>
          </a:p>
          <a:p>
            <a:pPr lvl="2"/>
            <a:r>
              <a:rPr lang="en-US" sz="1800" dirty="0"/>
              <a:t>In principle: what losses are recoverable under s.90 and s.90A; and can ‘holding’ claimants under s.90A establish any loss</a:t>
            </a:r>
            <a:r>
              <a:rPr lang="en-US" sz="1800" dirty="0" smtClean="0"/>
              <a:t>?</a:t>
            </a:r>
          </a:p>
          <a:p>
            <a:pPr lvl="2"/>
            <a:r>
              <a:rPr lang="en-US" sz="1800" dirty="0" smtClean="0"/>
              <a:t>In practice, how is quantum to be assessed?</a:t>
            </a:r>
          </a:p>
        </p:txBody>
      </p:sp>
    </p:spTree>
    <p:extLst>
      <p:ext uri="{BB962C8B-B14F-4D97-AF65-F5344CB8AC3E}">
        <p14:creationId xmlns:p14="http://schemas.microsoft.com/office/powerpoint/2010/main" val="1867587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5"/>
            <a:ext cx="10544400" cy="4969162"/>
          </a:xfrm>
        </p:spPr>
        <p:txBody>
          <a:bodyPr>
            <a:normAutofit/>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1"/>
            <a:r>
              <a:rPr lang="en-GB" sz="2600" dirty="0"/>
              <a:t>“We need to talk about Class Actions</a:t>
            </a:r>
            <a:r>
              <a:rPr lang="en-GB" sz="2600" dirty="0" smtClean="0"/>
              <a:t>”</a:t>
            </a:r>
          </a:p>
          <a:p>
            <a:pPr lvl="2"/>
            <a:r>
              <a:rPr lang="en-GB" sz="2600" dirty="0" smtClean="0"/>
              <a:t>Data and Tech Claims</a:t>
            </a:r>
          </a:p>
          <a:p>
            <a:pPr lvl="2"/>
            <a:endParaRPr lang="en-GB" sz="2600" dirty="0"/>
          </a:p>
          <a:p>
            <a:pPr lvl="3"/>
            <a:r>
              <a:rPr lang="en-GB" sz="2600" dirty="0" smtClean="0"/>
              <a:t>Victoria Wakefield KC</a:t>
            </a:r>
          </a:p>
          <a:p>
            <a:pPr lvl="3"/>
            <a:r>
              <a:rPr lang="en-GB" sz="2600" dirty="0" smtClean="0"/>
              <a:t>Sarah O’Keeffe</a:t>
            </a:r>
            <a:endParaRPr lang="en-GB" sz="2600" dirty="0"/>
          </a:p>
        </p:txBody>
      </p:sp>
    </p:spTree>
    <p:extLst>
      <p:ext uri="{BB962C8B-B14F-4D97-AF65-F5344CB8AC3E}">
        <p14:creationId xmlns:p14="http://schemas.microsoft.com/office/powerpoint/2010/main" val="2174150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5"/>
            <a:ext cx="10544400" cy="4969162"/>
          </a:xfrm>
        </p:spPr>
        <p:txBody>
          <a:bodyPr>
            <a:normAutofit/>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1"/>
            <a:r>
              <a:rPr lang="en-GB" sz="2600" dirty="0"/>
              <a:t>“We need to talk about Class Actions</a:t>
            </a:r>
            <a:r>
              <a:rPr lang="en-GB" sz="2600" dirty="0" smtClean="0"/>
              <a:t>”</a:t>
            </a:r>
          </a:p>
          <a:p>
            <a:pPr lvl="2"/>
            <a:r>
              <a:rPr lang="en-GB" sz="2600" dirty="0" smtClean="0"/>
              <a:t>ESG Litigation</a:t>
            </a:r>
          </a:p>
          <a:p>
            <a:pPr lvl="2"/>
            <a:endParaRPr lang="en-GB" sz="2600" dirty="0"/>
          </a:p>
          <a:p>
            <a:pPr lvl="3"/>
            <a:r>
              <a:rPr lang="en-GB" sz="2600" dirty="0" smtClean="0"/>
              <a:t>Tim Johnston</a:t>
            </a:r>
          </a:p>
          <a:p>
            <a:pPr lvl="3"/>
            <a:r>
              <a:rPr lang="en-GB" sz="2600" dirty="0" smtClean="0"/>
              <a:t>Jessie Ingle</a:t>
            </a:r>
            <a:endParaRPr lang="en-GB" sz="2600" dirty="0"/>
          </a:p>
        </p:txBody>
      </p:sp>
    </p:spTree>
    <p:extLst>
      <p:ext uri="{BB962C8B-B14F-4D97-AF65-F5344CB8AC3E}">
        <p14:creationId xmlns:p14="http://schemas.microsoft.com/office/powerpoint/2010/main" val="3004730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4"/>
            <a:ext cx="10544400" cy="5237017"/>
          </a:xfrm>
        </p:spPr>
        <p:txBody>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2"/>
            <a:r>
              <a:rPr lang="en-GB" sz="2400" dirty="0" smtClean="0"/>
              <a:t>“We need to talk about Class Actions”</a:t>
            </a:r>
          </a:p>
          <a:p>
            <a:pPr lvl="2"/>
            <a:endParaRPr lang="en-GB" sz="2400" dirty="0"/>
          </a:p>
          <a:p>
            <a:pPr lvl="3"/>
            <a:r>
              <a:rPr lang="en-GB" sz="2400" dirty="0" smtClean="0"/>
              <a:t>Chaired by Tony </a:t>
            </a:r>
            <a:r>
              <a:rPr lang="en-GB" sz="2400" dirty="0" err="1" smtClean="0"/>
              <a:t>Singla</a:t>
            </a:r>
            <a:r>
              <a:rPr lang="en-GB" sz="2400" dirty="0" smtClean="0"/>
              <a:t> KC</a:t>
            </a:r>
          </a:p>
          <a:p>
            <a:pPr lvl="3"/>
            <a:endParaRPr lang="en-GB" sz="2400" dirty="0"/>
          </a:p>
          <a:p>
            <a:pPr lvl="3"/>
            <a:endParaRPr lang="en-GB" sz="2400" dirty="0" smtClean="0"/>
          </a:p>
          <a:p>
            <a:pPr lvl="3"/>
            <a:r>
              <a:rPr lang="en-GB" sz="2400" b="1" dirty="0" smtClean="0"/>
              <a:t>TEA DOWNSTAIRS</a:t>
            </a:r>
            <a:endParaRPr lang="en-GB" sz="2400" b="1" dirty="0"/>
          </a:p>
        </p:txBody>
      </p:sp>
    </p:spTree>
    <p:extLst>
      <p:ext uri="{BB962C8B-B14F-4D97-AF65-F5344CB8AC3E}">
        <p14:creationId xmlns:p14="http://schemas.microsoft.com/office/powerpoint/2010/main" val="141767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EBD41-269D-5BCB-604C-26857D939166}"/>
              </a:ext>
            </a:extLst>
          </p:cNvPr>
          <p:cNvSpPr>
            <a:spLocks noGrp="1"/>
          </p:cNvSpPr>
          <p:nvPr>
            <p:ph type="body" sz="quarter" idx="10"/>
          </p:nvPr>
        </p:nvSpPr>
        <p:spPr>
          <a:xfrm>
            <a:off x="822323" y="1006765"/>
            <a:ext cx="10544400" cy="4969162"/>
          </a:xfrm>
        </p:spPr>
        <p:txBody>
          <a:bodyPr>
            <a:normAutofit/>
          </a:bodyPr>
          <a:lstStyle/>
          <a:p>
            <a:pPr lvl="0"/>
            <a:r>
              <a:rPr lang="en-GB" dirty="0" smtClean="0"/>
              <a:t>Annual Commercial Conference</a:t>
            </a:r>
            <a:endParaRPr lang="en-GB" dirty="0"/>
          </a:p>
          <a:p>
            <a:pPr lvl="1"/>
            <a:r>
              <a:rPr lang="en-GB" dirty="0" smtClean="0"/>
              <a:t>Thursday 5</a:t>
            </a:r>
            <a:r>
              <a:rPr lang="en-GB" baseline="30000" dirty="0" smtClean="0"/>
              <a:t>th</a:t>
            </a:r>
            <a:r>
              <a:rPr lang="en-GB" dirty="0" smtClean="0"/>
              <a:t> October 2023</a:t>
            </a:r>
          </a:p>
          <a:p>
            <a:pPr lvl="1"/>
            <a:r>
              <a:rPr lang="en-GB" sz="2600" dirty="0"/>
              <a:t>“We need to talk about Class Actions</a:t>
            </a:r>
            <a:r>
              <a:rPr lang="en-GB" sz="2600" dirty="0" smtClean="0"/>
              <a:t>”</a:t>
            </a:r>
          </a:p>
          <a:p>
            <a:pPr lvl="2"/>
            <a:r>
              <a:rPr lang="en-GB" sz="2600" dirty="0" smtClean="0"/>
              <a:t>Group Litigation Orders</a:t>
            </a:r>
          </a:p>
          <a:p>
            <a:pPr lvl="2"/>
            <a:endParaRPr lang="en-GB" sz="2600" dirty="0"/>
          </a:p>
          <a:p>
            <a:pPr lvl="3"/>
            <a:r>
              <a:rPr lang="en-GB" sz="2600" dirty="0" smtClean="0"/>
              <a:t>Simon </a:t>
            </a:r>
            <a:r>
              <a:rPr lang="en-GB" sz="2600" dirty="0" err="1" smtClean="0"/>
              <a:t>Salzedo</a:t>
            </a:r>
            <a:r>
              <a:rPr lang="en-GB" sz="2600" dirty="0" smtClean="0"/>
              <a:t> KC</a:t>
            </a:r>
          </a:p>
          <a:p>
            <a:pPr lvl="3"/>
            <a:r>
              <a:rPr lang="en-GB" sz="2600" dirty="0" smtClean="0"/>
              <a:t>Jo Box</a:t>
            </a:r>
            <a:endParaRPr lang="en-GB" sz="2600" dirty="0"/>
          </a:p>
        </p:txBody>
      </p:sp>
    </p:spTree>
    <p:extLst>
      <p:ext uri="{BB962C8B-B14F-4D97-AF65-F5344CB8AC3E}">
        <p14:creationId xmlns:p14="http://schemas.microsoft.com/office/powerpoint/2010/main" val="3509480660"/>
      </p:ext>
    </p:extLst>
  </p:cSld>
  <p:clrMapOvr>
    <a:masterClrMapping/>
  </p:clrMapOvr>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Brick Court Chambers widescreen PowerPoint template" id="{7F4254F1-C1B0-AE45-8C4F-CF0A7425E46F}" vid="{7121D771-C029-A944-9E25-B1F7A2BECC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rick Court Document" ma:contentTypeID="0x01010063BD4BF4AE3A6E42AA992EECC762A20E003D27FC44AAF1874C9D93A232ABCC5AA4" ma:contentTypeVersion="3" ma:contentTypeDescription="" ma:contentTypeScope="" ma:versionID="23f4d947ba7127d448cb37509cf306c7">
  <xsd:schema xmlns:xsd="http://www.w3.org/2001/XMLSchema" xmlns:xs="http://www.w3.org/2001/XMLSchema" xmlns:p="http://schemas.microsoft.com/office/2006/metadata/properties" xmlns:ns1="http://schemas.microsoft.com/sharepoint/v3" xmlns:ns2="f33d98d2-a6c3-4618-9a74-e14d2d13e379" targetNamespace="http://schemas.microsoft.com/office/2006/metadata/properties" ma:root="true" ma:fieldsID="3823a8c9245d1ac401a59d492201c790" ns1:_="" ns2:_="">
    <xsd:import namespace="http://schemas.microsoft.com/sharepoint/v3"/>
    <xsd:import namespace="f33d98d2-a6c3-4618-9a74-e14d2d13e379"/>
    <xsd:element name="properties">
      <xsd:complexType>
        <xsd:sequence>
          <xsd:element name="documentManagement">
            <xsd:complexType>
              <xsd:all>
                <xsd:element ref="ns2:NavCa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0"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33d98d2-a6c3-4618-9a74-e14d2d13e379" elementFormDefault="qualified">
    <xsd:import namespace="http://schemas.microsoft.com/office/2006/documentManagement/types"/>
    <xsd:import namespace="http://schemas.microsoft.com/office/infopath/2007/PartnerControls"/>
    <xsd:element name="NavCat" ma:index="8" nillable="true" ma:displayName="Navigation Category" ma:description="Used to filter navigation on pages" ma:list="{9416a30a-c709-49f9-9b76-51aad6052665}" ma:internalName="NavCat" ma:showField="Title" ma:web="f33d98d2-a6c3-4618-9a74-e14d2d13e3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NavCat xmlns="f33d98d2-a6c3-4618-9a74-e14d2d13e379"/>
  </documentManagement>
</p:properties>
</file>

<file path=customXml/itemProps1.xml><?xml version="1.0" encoding="utf-8"?>
<ds:datastoreItem xmlns:ds="http://schemas.openxmlformats.org/officeDocument/2006/customXml" ds:itemID="{DAE76AE1-B9B1-4651-94B2-99025E372E3B}">
  <ds:schemaRefs>
    <ds:schemaRef ds:uri="http://schemas.microsoft.com/sharepoint/v3/contenttype/forms"/>
  </ds:schemaRefs>
</ds:datastoreItem>
</file>

<file path=customXml/itemProps2.xml><?xml version="1.0" encoding="utf-8"?>
<ds:datastoreItem xmlns:ds="http://schemas.openxmlformats.org/officeDocument/2006/customXml" ds:itemID="{13A223FA-9F86-4FDF-9B6D-0718FE1310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33d98d2-a6c3-4618-9a74-e14d2d13e3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596354-2D23-485F-8D8F-0F61CFDFBCF1}">
  <ds:schemaRefs>
    <ds:schemaRef ds:uri="http://purl.org/dc/dcmitype/"/>
    <ds:schemaRef ds:uri="f33d98d2-a6c3-4618-9a74-e14d2d13e379"/>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sharepoint/v3"/>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Brick Court Chambers widescreen PowerPoint template</Template>
  <TotalTime>33</TotalTime>
  <Words>589</Words>
  <Application>Microsoft Office PowerPoint</Application>
  <PresentationFormat>Widescreen</PresentationFormat>
  <Paragraphs>114</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PowerPoint Presentation</vt:lpstr>
      <vt:lpstr>SECURITIES LITIGATION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Paul Gray</dc:creator>
  <cp:keywords/>
  <dc:description/>
  <cp:lastModifiedBy>Paul Gray</cp:lastModifiedBy>
  <cp:revision>7</cp:revision>
  <dcterms:created xsi:type="dcterms:W3CDTF">2023-03-14T10:09:04Z</dcterms:created>
  <dcterms:modified xsi:type="dcterms:W3CDTF">2023-10-05T08:47:07Z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0x01010063BD4BF4AE3A6E42AA992EECC762A20E003D27FC44AAF1874C9D93A232ABCC5AA4</vt:lpwstr>
  </property>
</Properties>
</file>